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80137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03851-6045-4FD0-ABD9-CD59C2EE1B21}" type="datetimeFigureOut">
              <a:rPr lang="en-US" smtClean="0"/>
              <a:t>10/24/2013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CCB54D-6B0D-4FA0-A68D-0F77B75C051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443637" y="434513"/>
            <a:ext cx="4204236" cy="1102648"/>
            <a:chOff x="2443637" y="434513"/>
            <a:chExt cx="4204236" cy="1102648"/>
          </a:xfrm>
        </p:grpSpPr>
        <p:sp>
          <p:nvSpPr>
            <p:cNvPr id="2" name="Freeform 1"/>
            <p:cNvSpPr/>
            <p:nvPr/>
          </p:nvSpPr>
          <p:spPr>
            <a:xfrm>
              <a:off x="2443637" y="508245"/>
              <a:ext cx="448984" cy="662625"/>
            </a:xfrm>
            <a:custGeom>
              <a:avLst/>
              <a:gdLst/>
              <a:ahLst/>
              <a:cxnLst/>
              <a:rect l="0" t="0" r="0" b="0"/>
              <a:pathLst>
                <a:path w="448984" h="662625">
                  <a:moveTo>
                    <a:pt x="135844" y="49765"/>
                  </a:moveTo>
                  <a:lnTo>
                    <a:pt x="83305" y="110638"/>
                  </a:lnTo>
                  <a:lnTo>
                    <a:pt x="25884" y="168998"/>
                  </a:lnTo>
                  <a:lnTo>
                    <a:pt x="7425" y="183086"/>
                  </a:lnTo>
                  <a:lnTo>
                    <a:pt x="2268" y="183099"/>
                  </a:lnTo>
                  <a:lnTo>
                    <a:pt x="0" y="178429"/>
                  </a:lnTo>
                  <a:lnTo>
                    <a:pt x="600" y="161931"/>
                  </a:lnTo>
                  <a:lnTo>
                    <a:pt x="8685" y="132912"/>
                  </a:lnTo>
                  <a:lnTo>
                    <a:pt x="46312" y="70727"/>
                  </a:lnTo>
                  <a:lnTo>
                    <a:pt x="94418" y="23756"/>
                  </a:lnTo>
                  <a:lnTo>
                    <a:pt x="125520" y="6834"/>
                  </a:lnTo>
                  <a:lnTo>
                    <a:pt x="168140" y="0"/>
                  </a:lnTo>
                  <a:lnTo>
                    <a:pt x="206635" y="3564"/>
                  </a:lnTo>
                  <a:lnTo>
                    <a:pt x="226188" y="12074"/>
                  </a:lnTo>
                  <a:lnTo>
                    <a:pt x="257805" y="36601"/>
                  </a:lnTo>
                  <a:lnTo>
                    <a:pt x="273886" y="62632"/>
                  </a:lnTo>
                  <a:lnTo>
                    <a:pt x="275965" y="85509"/>
                  </a:lnTo>
                  <a:lnTo>
                    <a:pt x="264737" y="143683"/>
                  </a:lnTo>
                  <a:lnTo>
                    <a:pt x="253714" y="174688"/>
                  </a:lnTo>
                  <a:lnTo>
                    <a:pt x="222928" y="214062"/>
                  </a:lnTo>
                  <a:lnTo>
                    <a:pt x="186972" y="241489"/>
                  </a:lnTo>
                  <a:lnTo>
                    <a:pt x="166756" y="251179"/>
                  </a:lnTo>
                  <a:lnTo>
                    <a:pt x="163471" y="251891"/>
                  </a:lnTo>
                  <a:lnTo>
                    <a:pt x="164791" y="250027"/>
                  </a:lnTo>
                  <a:lnTo>
                    <a:pt x="169180" y="246444"/>
                  </a:lnTo>
                  <a:lnTo>
                    <a:pt x="197714" y="235812"/>
                  </a:lnTo>
                  <a:lnTo>
                    <a:pt x="235805" y="230842"/>
                  </a:lnTo>
                  <a:lnTo>
                    <a:pt x="276726" y="234959"/>
                  </a:lnTo>
                  <a:lnTo>
                    <a:pt x="318487" y="249177"/>
                  </a:lnTo>
                  <a:lnTo>
                    <a:pt x="373976" y="290104"/>
                  </a:lnTo>
                  <a:lnTo>
                    <a:pt x="390249" y="307491"/>
                  </a:lnTo>
                  <a:lnTo>
                    <a:pt x="426897" y="364666"/>
                  </a:lnTo>
                  <a:lnTo>
                    <a:pt x="442531" y="408101"/>
                  </a:lnTo>
                  <a:lnTo>
                    <a:pt x="448983" y="463605"/>
                  </a:lnTo>
                  <a:lnTo>
                    <a:pt x="445305" y="518915"/>
                  </a:lnTo>
                  <a:lnTo>
                    <a:pt x="425628" y="566758"/>
                  </a:lnTo>
                  <a:lnTo>
                    <a:pt x="381685" y="623879"/>
                  </a:lnTo>
                  <a:lnTo>
                    <a:pt x="343737" y="645952"/>
                  </a:lnTo>
                  <a:lnTo>
                    <a:pt x="295448" y="661721"/>
                  </a:lnTo>
                  <a:lnTo>
                    <a:pt x="244096" y="662624"/>
                  </a:lnTo>
                  <a:lnTo>
                    <a:pt x="191836" y="644304"/>
                  </a:lnTo>
                  <a:lnTo>
                    <a:pt x="156901" y="6288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95378" y="106337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12434" y="494839"/>
              <a:ext cx="373427" cy="639811"/>
            </a:xfrm>
            <a:custGeom>
              <a:avLst/>
              <a:gdLst/>
              <a:ahLst/>
              <a:cxnLst/>
              <a:rect l="0" t="0" r="0" b="0"/>
              <a:pathLst>
                <a:path w="373427" h="639811">
                  <a:moveTo>
                    <a:pt x="209369" y="0"/>
                  </a:moveTo>
                  <a:lnTo>
                    <a:pt x="191388" y="24046"/>
                  </a:lnTo>
                  <a:lnTo>
                    <a:pt x="145217" y="70771"/>
                  </a:lnTo>
                  <a:lnTo>
                    <a:pt x="106660" y="131024"/>
                  </a:lnTo>
                  <a:lnTo>
                    <a:pt x="69255" y="185840"/>
                  </a:lnTo>
                  <a:lnTo>
                    <a:pt x="40922" y="239350"/>
                  </a:lnTo>
                  <a:lnTo>
                    <a:pt x="17994" y="284885"/>
                  </a:lnTo>
                  <a:lnTo>
                    <a:pt x="4879" y="345904"/>
                  </a:lnTo>
                  <a:lnTo>
                    <a:pt x="0" y="399996"/>
                  </a:lnTo>
                  <a:lnTo>
                    <a:pt x="1494" y="454649"/>
                  </a:lnTo>
                  <a:lnTo>
                    <a:pt x="14545" y="507238"/>
                  </a:lnTo>
                  <a:lnTo>
                    <a:pt x="27511" y="550635"/>
                  </a:lnTo>
                  <a:lnTo>
                    <a:pt x="55380" y="590565"/>
                  </a:lnTo>
                  <a:lnTo>
                    <a:pt x="75418" y="608744"/>
                  </a:lnTo>
                  <a:lnTo>
                    <a:pt x="126411" y="629946"/>
                  </a:lnTo>
                  <a:lnTo>
                    <a:pt x="187133" y="639810"/>
                  </a:lnTo>
                  <a:lnTo>
                    <a:pt x="232546" y="630340"/>
                  </a:lnTo>
                  <a:lnTo>
                    <a:pt x="275638" y="607128"/>
                  </a:lnTo>
                  <a:lnTo>
                    <a:pt x="312452" y="566844"/>
                  </a:lnTo>
                  <a:lnTo>
                    <a:pt x="347927" y="510406"/>
                  </a:lnTo>
                  <a:lnTo>
                    <a:pt x="367927" y="474105"/>
                  </a:lnTo>
                  <a:lnTo>
                    <a:pt x="373426" y="447799"/>
                  </a:lnTo>
                  <a:lnTo>
                    <a:pt x="371383" y="435403"/>
                  </a:lnTo>
                  <a:lnTo>
                    <a:pt x="359753" y="412271"/>
                  </a:lnTo>
                  <a:lnTo>
                    <a:pt x="333476" y="385107"/>
                  </a:lnTo>
                  <a:lnTo>
                    <a:pt x="297874" y="362240"/>
                  </a:lnTo>
                  <a:lnTo>
                    <a:pt x="252100" y="351825"/>
                  </a:lnTo>
                  <a:lnTo>
                    <a:pt x="207082" y="354329"/>
                  </a:lnTo>
                  <a:lnTo>
                    <a:pt x="158518" y="368069"/>
                  </a:lnTo>
                  <a:lnTo>
                    <a:pt x="100452" y="386437"/>
                  </a:lnTo>
                  <a:lnTo>
                    <a:pt x="40913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48228" y="842279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34837" y="434513"/>
              <a:ext cx="536294" cy="689053"/>
            </a:xfrm>
            <a:custGeom>
              <a:avLst/>
              <a:gdLst/>
              <a:ahLst/>
              <a:cxnLst/>
              <a:rect l="0" t="0" r="0" b="0"/>
              <a:pathLst>
                <a:path w="536294" h="689053">
                  <a:moveTo>
                    <a:pt x="455670" y="70854"/>
                  </a:moveTo>
                  <a:lnTo>
                    <a:pt x="444492" y="48498"/>
                  </a:lnTo>
                  <a:lnTo>
                    <a:pt x="426526" y="31282"/>
                  </a:lnTo>
                  <a:lnTo>
                    <a:pt x="382453" y="6756"/>
                  </a:lnTo>
                  <a:lnTo>
                    <a:pt x="339350" y="0"/>
                  </a:lnTo>
                  <a:lnTo>
                    <a:pt x="283945" y="3587"/>
                  </a:lnTo>
                  <a:lnTo>
                    <a:pt x="234253" y="6470"/>
                  </a:lnTo>
                  <a:lnTo>
                    <a:pt x="181607" y="17019"/>
                  </a:lnTo>
                  <a:lnTo>
                    <a:pt x="123547" y="37300"/>
                  </a:lnTo>
                  <a:lnTo>
                    <a:pt x="91711" y="52334"/>
                  </a:lnTo>
                  <a:lnTo>
                    <a:pt x="38205" y="94802"/>
                  </a:lnTo>
                  <a:lnTo>
                    <a:pt x="7483" y="142698"/>
                  </a:lnTo>
                  <a:lnTo>
                    <a:pt x="2461" y="153845"/>
                  </a:lnTo>
                  <a:lnTo>
                    <a:pt x="0" y="175590"/>
                  </a:lnTo>
                  <a:lnTo>
                    <a:pt x="3976" y="195782"/>
                  </a:lnTo>
                  <a:lnTo>
                    <a:pt x="13542" y="212556"/>
                  </a:lnTo>
                  <a:lnTo>
                    <a:pt x="28712" y="224690"/>
                  </a:lnTo>
                  <a:lnTo>
                    <a:pt x="72636" y="242012"/>
                  </a:lnTo>
                  <a:lnTo>
                    <a:pt x="134777" y="256698"/>
                  </a:lnTo>
                  <a:lnTo>
                    <a:pt x="197139" y="270864"/>
                  </a:lnTo>
                  <a:lnTo>
                    <a:pt x="255124" y="284928"/>
                  </a:lnTo>
                  <a:lnTo>
                    <a:pt x="317347" y="305600"/>
                  </a:lnTo>
                  <a:lnTo>
                    <a:pt x="371251" y="329582"/>
                  </a:lnTo>
                  <a:lnTo>
                    <a:pt x="401801" y="341967"/>
                  </a:lnTo>
                  <a:lnTo>
                    <a:pt x="463727" y="386966"/>
                  </a:lnTo>
                  <a:lnTo>
                    <a:pt x="507034" y="430244"/>
                  </a:lnTo>
                  <a:lnTo>
                    <a:pt x="523402" y="463169"/>
                  </a:lnTo>
                  <a:lnTo>
                    <a:pt x="536293" y="525512"/>
                  </a:lnTo>
                  <a:lnTo>
                    <a:pt x="535956" y="559533"/>
                  </a:lnTo>
                  <a:lnTo>
                    <a:pt x="521443" y="609232"/>
                  </a:lnTo>
                  <a:lnTo>
                    <a:pt x="495436" y="646054"/>
                  </a:lnTo>
                  <a:lnTo>
                    <a:pt x="475683" y="664191"/>
                  </a:lnTo>
                  <a:lnTo>
                    <a:pt x="433655" y="681966"/>
                  </a:lnTo>
                  <a:lnTo>
                    <a:pt x="378567" y="689052"/>
                  </a:lnTo>
                  <a:lnTo>
                    <a:pt x="335225" y="687590"/>
                  </a:lnTo>
                  <a:lnTo>
                    <a:pt x="277263" y="680190"/>
                  </a:lnTo>
                  <a:lnTo>
                    <a:pt x="214978" y="662617"/>
                  </a:lnTo>
                  <a:lnTo>
                    <a:pt x="155476" y="631735"/>
                  </a:lnTo>
                  <a:lnTo>
                    <a:pt x="129287" y="6183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24319" y="930970"/>
              <a:ext cx="268487" cy="234580"/>
            </a:xfrm>
            <a:custGeom>
              <a:avLst/>
              <a:gdLst/>
              <a:ahLst/>
              <a:cxnLst/>
              <a:rect l="0" t="0" r="0" b="0"/>
              <a:pathLst>
                <a:path w="268487" h="234580">
                  <a:moveTo>
                    <a:pt x="182043" y="6066"/>
                  </a:moveTo>
                  <a:lnTo>
                    <a:pt x="147252" y="0"/>
                  </a:lnTo>
                  <a:lnTo>
                    <a:pt x="91506" y="7641"/>
                  </a:lnTo>
                  <a:lnTo>
                    <a:pt x="56951" y="20180"/>
                  </a:lnTo>
                  <a:lnTo>
                    <a:pt x="36370" y="33396"/>
                  </a:lnTo>
                  <a:lnTo>
                    <a:pt x="12799" y="60567"/>
                  </a:lnTo>
                  <a:lnTo>
                    <a:pt x="2319" y="80591"/>
                  </a:lnTo>
                  <a:lnTo>
                    <a:pt x="0" y="101189"/>
                  </a:lnTo>
                  <a:lnTo>
                    <a:pt x="8044" y="148598"/>
                  </a:lnTo>
                  <a:lnTo>
                    <a:pt x="23123" y="183608"/>
                  </a:lnTo>
                  <a:lnTo>
                    <a:pt x="42409" y="210619"/>
                  </a:lnTo>
                  <a:lnTo>
                    <a:pt x="62272" y="222930"/>
                  </a:lnTo>
                  <a:lnTo>
                    <a:pt x="87867" y="231132"/>
                  </a:lnTo>
                  <a:lnTo>
                    <a:pt x="133992" y="234579"/>
                  </a:lnTo>
                  <a:lnTo>
                    <a:pt x="188973" y="225856"/>
                  </a:lnTo>
                  <a:lnTo>
                    <a:pt x="212029" y="217224"/>
                  </a:lnTo>
                  <a:lnTo>
                    <a:pt x="233975" y="201689"/>
                  </a:lnTo>
                  <a:lnTo>
                    <a:pt x="249188" y="183087"/>
                  </a:lnTo>
                  <a:lnTo>
                    <a:pt x="268486" y="142548"/>
                  </a:lnTo>
                  <a:lnTo>
                    <a:pt x="266866" y="118587"/>
                  </a:lnTo>
                  <a:lnTo>
                    <a:pt x="246762" y="70666"/>
                  </a:lnTo>
                  <a:lnTo>
                    <a:pt x="221496" y="43664"/>
                  </a:lnTo>
                  <a:lnTo>
                    <a:pt x="191784" y="26435"/>
                  </a:lnTo>
                  <a:lnTo>
                    <a:pt x="150458" y="165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464290" y="526424"/>
              <a:ext cx="42115" cy="715939"/>
            </a:xfrm>
            <a:custGeom>
              <a:avLst/>
              <a:gdLst/>
              <a:ahLst/>
              <a:cxnLst/>
              <a:rect l="0" t="0" r="0" b="0"/>
              <a:pathLst>
                <a:path w="42115" h="715939">
                  <a:moveTo>
                    <a:pt x="42114" y="0"/>
                  </a:moveTo>
                  <a:lnTo>
                    <a:pt x="33780" y="57264"/>
                  </a:lnTo>
                  <a:lnTo>
                    <a:pt x="26430" y="118157"/>
                  </a:lnTo>
                  <a:lnTo>
                    <a:pt x="20948" y="175245"/>
                  </a:lnTo>
                  <a:lnTo>
                    <a:pt x="12933" y="234701"/>
                  </a:lnTo>
                  <a:lnTo>
                    <a:pt x="8121" y="285181"/>
                  </a:lnTo>
                  <a:lnTo>
                    <a:pt x="2406" y="334063"/>
                  </a:lnTo>
                  <a:lnTo>
                    <a:pt x="713" y="381301"/>
                  </a:lnTo>
                  <a:lnTo>
                    <a:pt x="211" y="432343"/>
                  </a:lnTo>
                  <a:lnTo>
                    <a:pt x="63" y="481392"/>
                  </a:lnTo>
                  <a:lnTo>
                    <a:pt x="12" y="539887"/>
                  </a:lnTo>
                  <a:lnTo>
                    <a:pt x="3" y="599174"/>
                  </a:lnTo>
                  <a:lnTo>
                    <a:pt x="1" y="657425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548518" y="937036"/>
              <a:ext cx="231628" cy="295357"/>
            </a:xfrm>
            <a:custGeom>
              <a:avLst/>
              <a:gdLst/>
              <a:ahLst/>
              <a:cxnLst/>
              <a:rect l="0" t="0" r="0" b="0"/>
              <a:pathLst>
                <a:path w="231628" h="295357">
                  <a:moveTo>
                    <a:pt x="0" y="0"/>
                  </a:moveTo>
                  <a:lnTo>
                    <a:pt x="3120" y="48931"/>
                  </a:lnTo>
                  <a:lnTo>
                    <a:pt x="14654" y="102472"/>
                  </a:lnTo>
                  <a:lnTo>
                    <a:pt x="31667" y="157557"/>
                  </a:lnTo>
                  <a:lnTo>
                    <a:pt x="56380" y="217757"/>
                  </a:lnTo>
                  <a:lnTo>
                    <a:pt x="76171" y="259433"/>
                  </a:lnTo>
                  <a:lnTo>
                    <a:pt x="102264" y="290542"/>
                  </a:lnTo>
                  <a:lnTo>
                    <a:pt x="110290" y="294300"/>
                  </a:lnTo>
                  <a:lnTo>
                    <a:pt x="128566" y="295356"/>
                  </a:lnTo>
                  <a:lnTo>
                    <a:pt x="136014" y="291661"/>
                  </a:lnTo>
                  <a:lnTo>
                    <a:pt x="147409" y="278196"/>
                  </a:lnTo>
                  <a:lnTo>
                    <a:pt x="167995" y="219374"/>
                  </a:lnTo>
                  <a:lnTo>
                    <a:pt x="182403" y="159017"/>
                  </a:lnTo>
                  <a:lnTo>
                    <a:pt x="196514" y="99174"/>
                  </a:lnTo>
                  <a:lnTo>
                    <a:pt x="213686" y="45413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864373" y="894922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5684" y="175939"/>
                  </a:lnTo>
                  <a:lnTo>
                    <a:pt x="19995" y="236138"/>
                  </a:lnTo>
                  <a:lnTo>
                    <a:pt x="23966" y="288063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864373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80186" y="893435"/>
              <a:ext cx="284271" cy="361364"/>
            </a:xfrm>
            <a:custGeom>
              <a:avLst/>
              <a:gdLst/>
              <a:ahLst/>
              <a:cxnLst/>
              <a:rect l="0" t="0" r="0" b="0"/>
              <a:pathLst>
                <a:path w="284271" h="361364">
                  <a:moveTo>
                    <a:pt x="0" y="106772"/>
                  </a:moveTo>
                  <a:lnTo>
                    <a:pt x="17959" y="162986"/>
                  </a:lnTo>
                  <a:lnTo>
                    <a:pt x="31667" y="218438"/>
                  </a:lnTo>
                  <a:lnTo>
                    <a:pt x="45639" y="275058"/>
                  </a:lnTo>
                  <a:lnTo>
                    <a:pt x="59665" y="332993"/>
                  </a:lnTo>
                  <a:lnTo>
                    <a:pt x="67851" y="361363"/>
                  </a:lnTo>
                  <a:lnTo>
                    <a:pt x="61322" y="343065"/>
                  </a:lnTo>
                  <a:lnTo>
                    <a:pt x="48768" y="294477"/>
                  </a:lnTo>
                  <a:lnTo>
                    <a:pt x="38497" y="245576"/>
                  </a:lnTo>
                  <a:lnTo>
                    <a:pt x="33634" y="188453"/>
                  </a:lnTo>
                  <a:lnTo>
                    <a:pt x="37781" y="138253"/>
                  </a:lnTo>
                  <a:lnTo>
                    <a:pt x="46420" y="88153"/>
                  </a:lnTo>
                  <a:lnTo>
                    <a:pt x="61978" y="47443"/>
                  </a:lnTo>
                  <a:lnTo>
                    <a:pt x="86994" y="18743"/>
                  </a:lnTo>
                  <a:lnTo>
                    <a:pt x="122223" y="1011"/>
                  </a:lnTo>
                  <a:lnTo>
                    <a:pt x="134124" y="0"/>
                  </a:lnTo>
                  <a:lnTo>
                    <a:pt x="156708" y="5115"/>
                  </a:lnTo>
                  <a:lnTo>
                    <a:pt x="183562" y="21149"/>
                  </a:lnTo>
                  <a:lnTo>
                    <a:pt x="213597" y="57103"/>
                  </a:lnTo>
                  <a:lnTo>
                    <a:pt x="243522" y="116074"/>
                  </a:lnTo>
                  <a:lnTo>
                    <a:pt x="266516" y="167578"/>
                  </a:lnTo>
                  <a:lnTo>
                    <a:pt x="280416" y="222811"/>
                  </a:lnTo>
                  <a:lnTo>
                    <a:pt x="283128" y="261647"/>
                  </a:lnTo>
                  <a:lnTo>
                    <a:pt x="284270" y="296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48642" y="960918"/>
              <a:ext cx="499231" cy="576243"/>
            </a:xfrm>
            <a:custGeom>
              <a:avLst/>
              <a:gdLst/>
              <a:ahLst/>
              <a:cxnLst/>
              <a:rect l="0" t="0" r="0" b="0"/>
              <a:pathLst>
                <a:path w="499231" h="576243">
                  <a:moveTo>
                    <a:pt x="347441" y="197216"/>
                  </a:moveTo>
                  <a:lnTo>
                    <a:pt x="377553" y="172000"/>
                  </a:lnTo>
                  <a:lnTo>
                    <a:pt x="398405" y="133224"/>
                  </a:lnTo>
                  <a:lnTo>
                    <a:pt x="405186" y="110283"/>
                  </a:lnTo>
                  <a:lnTo>
                    <a:pt x="408200" y="80591"/>
                  </a:lnTo>
                  <a:lnTo>
                    <a:pt x="403301" y="57255"/>
                  </a:lnTo>
                  <a:lnTo>
                    <a:pt x="387389" y="30964"/>
                  </a:lnTo>
                  <a:lnTo>
                    <a:pt x="373384" y="16872"/>
                  </a:lnTo>
                  <a:lnTo>
                    <a:pt x="355462" y="6709"/>
                  </a:lnTo>
                  <a:lnTo>
                    <a:pt x="320051" y="0"/>
                  </a:lnTo>
                  <a:lnTo>
                    <a:pt x="285513" y="3601"/>
                  </a:lnTo>
                  <a:lnTo>
                    <a:pt x="266885" y="15239"/>
                  </a:lnTo>
                  <a:lnTo>
                    <a:pt x="258642" y="23255"/>
                  </a:lnTo>
                  <a:lnTo>
                    <a:pt x="241452" y="62484"/>
                  </a:lnTo>
                  <a:lnTo>
                    <a:pt x="232398" y="119736"/>
                  </a:lnTo>
                  <a:lnTo>
                    <a:pt x="226137" y="162041"/>
                  </a:lnTo>
                  <a:lnTo>
                    <a:pt x="228407" y="190162"/>
                  </a:lnTo>
                  <a:lnTo>
                    <a:pt x="239555" y="215138"/>
                  </a:lnTo>
                  <a:lnTo>
                    <a:pt x="256208" y="235597"/>
                  </a:lnTo>
                  <a:lnTo>
                    <a:pt x="275307" y="248590"/>
                  </a:lnTo>
                  <a:lnTo>
                    <a:pt x="311380" y="256892"/>
                  </a:lnTo>
                  <a:lnTo>
                    <a:pt x="331803" y="252595"/>
                  </a:lnTo>
                  <a:lnTo>
                    <a:pt x="348680" y="241716"/>
                  </a:lnTo>
                  <a:lnTo>
                    <a:pt x="391695" y="193209"/>
                  </a:lnTo>
                  <a:lnTo>
                    <a:pt x="401424" y="174378"/>
                  </a:lnTo>
                  <a:lnTo>
                    <a:pt x="405657" y="172632"/>
                  </a:lnTo>
                  <a:lnTo>
                    <a:pt x="409648" y="176147"/>
                  </a:lnTo>
                  <a:lnTo>
                    <a:pt x="428033" y="221998"/>
                  </a:lnTo>
                  <a:lnTo>
                    <a:pt x="442172" y="280447"/>
                  </a:lnTo>
                  <a:lnTo>
                    <a:pt x="460911" y="343097"/>
                  </a:lnTo>
                  <a:lnTo>
                    <a:pt x="482115" y="395788"/>
                  </a:lnTo>
                  <a:lnTo>
                    <a:pt x="494189" y="446345"/>
                  </a:lnTo>
                  <a:lnTo>
                    <a:pt x="499230" y="475226"/>
                  </a:lnTo>
                  <a:lnTo>
                    <a:pt x="497571" y="499761"/>
                  </a:lnTo>
                  <a:lnTo>
                    <a:pt x="486695" y="519244"/>
                  </a:lnTo>
                  <a:lnTo>
                    <a:pt x="468992" y="535702"/>
                  </a:lnTo>
                  <a:lnTo>
                    <a:pt x="430379" y="556951"/>
                  </a:lnTo>
                  <a:lnTo>
                    <a:pt x="377864" y="570006"/>
                  </a:lnTo>
                  <a:lnTo>
                    <a:pt x="329289" y="574395"/>
                  </a:lnTo>
                  <a:lnTo>
                    <a:pt x="273822" y="575695"/>
                  </a:lnTo>
                  <a:lnTo>
                    <a:pt x="211972" y="576134"/>
                  </a:lnTo>
                  <a:lnTo>
                    <a:pt x="159513" y="576210"/>
                  </a:lnTo>
                  <a:lnTo>
                    <a:pt x="101466" y="576233"/>
                  </a:lnTo>
                  <a:lnTo>
                    <a:pt x="51511" y="576240"/>
                  </a:lnTo>
                  <a:lnTo>
                    <a:pt x="0" y="5762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434989" y="1642445"/>
            <a:ext cx="3281986" cy="937037"/>
            <a:chOff x="2434989" y="1642445"/>
            <a:chExt cx="3281986" cy="937037"/>
          </a:xfrm>
        </p:grpSpPr>
        <p:sp>
          <p:nvSpPr>
            <p:cNvPr id="15" name="Freeform 14"/>
            <p:cNvSpPr/>
            <p:nvPr/>
          </p:nvSpPr>
          <p:spPr>
            <a:xfrm>
              <a:off x="2434989" y="1853015"/>
              <a:ext cx="418234" cy="483664"/>
            </a:xfrm>
            <a:custGeom>
              <a:avLst/>
              <a:gdLst/>
              <a:ahLst/>
              <a:cxnLst/>
              <a:rect l="0" t="0" r="0" b="0"/>
              <a:pathLst>
                <a:path w="418234" h="483664">
                  <a:moveTo>
                    <a:pt x="60264" y="0"/>
                  </a:moveTo>
                  <a:lnTo>
                    <a:pt x="49086" y="22357"/>
                  </a:lnTo>
                  <a:lnTo>
                    <a:pt x="39989" y="85135"/>
                  </a:lnTo>
                  <a:lnTo>
                    <a:pt x="33720" y="123491"/>
                  </a:lnTo>
                  <a:lnTo>
                    <a:pt x="34657" y="167893"/>
                  </a:lnTo>
                  <a:lnTo>
                    <a:pt x="29860" y="216048"/>
                  </a:lnTo>
                  <a:lnTo>
                    <a:pt x="23440" y="267955"/>
                  </a:lnTo>
                  <a:lnTo>
                    <a:pt x="19718" y="322200"/>
                  </a:lnTo>
                  <a:lnTo>
                    <a:pt x="10055" y="377290"/>
                  </a:lnTo>
                  <a:lnTo>
                    <a:pt x="0" y="432019"/>
                  </a:lnTo>
                  <a:lnTo>
                    <a:pt x="725" y="457561"/>
                  </a:lnTo>
                  <a:lnTo>
                    <a:pt x="8846" y="476711"/>
                  </a:lnTo>
                  <a:lnTo>
                    <a:pt x="15457" y="481584"/>
                  </a:lnTo>
                  <a:lnTo>
                    <a:pt x="23374" y="483663"/>
                  </a:lnTo>
                  <a:lnTo>
                    <a:pt x="72475" y="478594"/>
                  </a:lnTo>
                  <a:lnTo>
                    <a:pt x="127053" y="475208"/>
                  </a:lnTo>
                  <a:lnTo>
                    <a:pt x="186671" y="465659"/>
                  </a:lnTo>
                  <a:lnTo>
                    <a:pt x="242388" y="457078"/>
                  </a:lnTo>
                  <a:lnTo>
                    <a:pt x="299840" y="455185"/>
                  </a:lnTo>
                  <a:lnTo>
                    <a:pt x="358712" y="461314"/>
                  </a:lnTo>
                  <a:lnTo>
                    <a:pt x="418233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74197" y="2042528"/>
              <a:ext cx="231627" cy="8384"/>
            </a:xfrm>
            <a:custGeom>
              <a:avLst/>
              <a:gdLst/>
              <a:ahLst/>
              <a:cxnLst/>
              <a:rect l="0" t="0" r="0" b="0"/>
              <a:pathLst>
                <a:path w="231627" h="8384">
                  <a:moveTo>
                    <a:pt x="231626" y="0"/>
                  </a:moveTo>
                  <a:lnTo>
                    <a:pt x="174362" y="0"/>
                  </a:lnTo>
                  <a:lnTo>
                    <a:pt x="119060" y="5589"/>
                  </a:lnTo>
                  <a:lnTo>
                    <a:pt x="64765" y="8383"/>
                  </a:lnTo>
                  <a:lnTo>
                    <a:pt x="14526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16310" y="1821430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0"/>
                  </a:moveTo>
                  <a:lnTo>
                    <a:pt x="199464" y="3119"/>
                  </a:lnTo>
                  <a:lnTo>
                    <a:pt x="138918" y="10722"/>
                  </a:lnTo>
                  <a:lnTo>
                    <a:pt x="80820" y="18669"/>
                  </a:lnTo>
                  <a:lnTo>
                    <a:pt x="24544" y="2617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78941" y="2110046"/>
              <a:ext cx="332251" cy="426241"/>
            </a:xfrm>
            <a:custGeom>
              <a:avLst/>
              <a:gdLst/>
              <a:ahLst/>
              <a:cxnLst/>
              <a:rect l="0" t="0" r="0" b="0"/>
              <a:pathLst>
                <a:path w="332251" h="426241">
                  <a:moveTo>
                    <a:pt x="195380" y="121995"/>
                  </a:moveTo>
                  <a:lnTo>
                    <a:pt x="177422" y="58567"/>
                  </a:lnTo>
                  <a:lnTo>
                    <a:pt x="170631" y="37653"/>
                  </a:lnTo>
                  <a:lnTo>
                    <a:pt x="157474" y="19779"/>
                  </a:lnTo>
                  <a:lnTo>
                    <a:pt x="149052" y="11737"/>
                  </a:lnTo>
                  <a:lnTo>
                    <a:pt x="127216" y="2801"/>
                  </a:lnTo>
                  <a:lnTo>
                    <a:pt x="103084" y="0"/>
                  </a:lnTo>
                  <a:lnTo>
                    <a:pt x="80660" y="2654"/>
                  </a:lnTo>
                  <a:lnTo>
                    <a:pt x="42716" y="21904"/>
                  </a:lnTo>
                  <a:lnTo>
                    <a:pt x="13016" y="49834"/>
                  </a:lnTo>
                  <a:lnTo>
                    <a:pt x="3195" y="76276"/>
                  </a:lnTo>
                  <a:lnTo>
                    <a:pt x="0" y="105185"/>
                  </a:lnTo>
                  <a:lnTo>
                    <a:pt x="10452" y="163282"/>
                  </a:lnTo>
                  <a:lnTo>
                    <a:pt x="17113" y="171746"/>
                  </a:lnTo>
                  <a:lnTo>
                    <a:pt x="36991" y="184271"/>
                  </a:lnTo>
                  <a:lnTo>
                    <a:pt x="61424" y="187498"/>
                  </a:lnTo>
                  <a:lnTo>
                    <a:pt x="86711" y="183863"/>
                  </a:lnTo>
                  <a:lnTo>
                    <a:pt x="109648" y="174448"/>
                  </a:lnTo>
                  <a:lnTo>
                    <a:pt x="136703" y="150405"/>
                  </a:lnTo>
                  <a:lnTo>
                    <a:pt x="143393" y="147954"/>
                  </a:lnTo>
                  <a:lnTo>
                    <a:pt x="149024" y="149830"/>
                  </a:lnTo>
                  <a:lnTo>
                    <a:pt x="153947" y="154589"/>
                  </a:lnTo>
                  <a:lnTo>
                    <a:pt x="159418" y="172356"/>
                  </a:lnTo>
                  <a:lnTo>
                    <a:pt x="162930" y="221890"/>
                  </a:lnTo>
                  <a:lnTo>
                    <a:pt x="163538" y="274036"/>
                  </a:lnTo>
                  <a:lnTo>
                    <a:pt x="158129" y="328351"/>
                  </a:lnTo>
                  <a:lnTo>
                    <a:pt x="161462" y="390701"/>
                  </a:lnTo>
                  <a:lnTo>
                    <a:pt x="164273" y="425700"/>
                  </a:lnTo>
                  <a:lnTo>
                    <a:pt x="166453" y="426240"/>
                  </a:lnTo>
                  <a:lnTo>
                    <a:pt x="171995" y="417482"/>
                  </a:lnTo>
                  <a:lnTo>
                    <a:pt x="188204" y="386383"/>
                  </a:lnTo>
                  <a:lnTo>
                    <a:pt x="219179" y="351775"/>
                  </a:lnTo>
                  <a:lnTo>
                    <a:pt x="254424" y="332668"/>
                  </a:lnTo>
                  <a:lnTo>
                    <a:pt x="307530" y="311984"/>
                  </a:lnTo>
                  <a:lnTo>
                    <a:pt x="332250" y="3009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08102" y="2074114"/>
              <a:ext cx="208375" cy="223507"/>
            </a:xfrm>
            <a:custGeom>
              <a:avLst/>
              <a:gdLst/>
              <a:ahLst/>
              <a:cxnLst/>
              <a:rect l="0" t="0" r="0" b="0"/>
              <a:pathLst>
                <a:path w="208375" h="223507">
                  <a:moveTo>
                    <a:pt x="8333" y="31585"/>
                  </a:moveTo>
                  <a:lnTo>
                    <a:pt x="0" y="80516"/>
                  </a:lnTo>
                  <a:lnTo>
                    <a:pt x="1574" y="122122"/>
                  </a:lnTo>
                  <a:lnTo>
                    <a:pt x="17018" y="178428"/>
                  </a:lnTo>
                  <a:lnTo>
                    <a:pt x="28181" y="199794"/>
                  </a:lnTo>
                  <a:lnTo>
                    <a:pt x="47180" y="214749"/>
                  </a:lnTo>
                  <a:lnTo>
                    <a:pt x="58797" y="220375"/>
                  </a:lnTo>
                  <a:lnTo>
                    <a:pt x="81064" y="223506"/>
                  </a:lnTo>
                  <a:lnTo>
                    <a:pt x="102659" y="219829"/>
                  </a:lnTo>
                  <a:lnTo>
                    <a:pt x="133377" y="204604"/>
                  </a:lnTo>
                  <a:lnTo>
                    <a:pt x="150086" y="191931"/>
                  </a:lnTo>
                  <a:lnTo>
                    <a:pt x="172646" y="160463"/>
                  </a:lnTo>
                  <a:lnTo>
                    <a:pt x="192825" y="107909"/>
                  </a:lnTo>
                  <a:lnTo>
                    <a:pt x="204956" y="49348"/>
                  </a:lnTo>
                  <a:lnTo>
                    <a:pt x="2083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98750" y="2073059"/>
              <a:ext cx="201997" cy="222154"/>
            </a:xfrm>
            <a:custGeom>
              <a:avLst/>
              <a:gdLst/>
              <a:ahLst/>
              <a:cxnLst/>
              <a:rect l="0" t="0" r="0" b="0"/>
              <a:pathLst>
                <a:path w="201997" h="222154">
                  <a:moveTo>
                    <a:pt x="128296" y="158982"/>
                  </a:moveTo>
                  <a:lnTo>
                    <a:pt x="128296" y="100365"/>
                  </a:lnTo>
                  <a:lnTo>
                    <a:pt x="118721" y="41295"/>
                  </a:lnTo>
                  <a:lnTo>
                    <a:pt x="108053" y="20499"/>
                  </a:lnTo>
                  <a:lnTo>
                    <a:pt x="92393" y="6577"/>
                  </a:lnTo>
                  <a:lnTo>
                    <a:pt x="83304" y="1227"/>
                  </a:lnTo>
                  <a:lnTo>
                    <a:pt x="72565" y="0"/>
                  </a:lnTo>
                  <a:lnTo>
                    <a:pt x="48155" y="4875"/>
                  </a:lnTo>
                  <a:lnTo>
                    <a:pt x="27947" y="21080"/>
                  </a:lnTo>
                  <a:lnTo>
                    <a:pt x="12337" y="43880"/>
                  </a:lnTo>
                  <a:lnTo>
                    <a:pt x="1499" y="69611"/>
                  </a:lnTo>
                  <a:lnTo>
                    <a:pt x="0" y="115994"/>
                  </a:lnTo>
                  <a:lnTo>
                    <a:pt x="11144" y="167258"/>
                  </a:lnTo>
                  <a:lnTo>
                    <a:pt x="22026" y="189567"/>
                  </a:lnTo>
                  <a:lnTo>
                    <a:pt x="29374" y="195749"/>
                  </a:lnTo>
                  <a:lnTo>
                    <a:pt x="37781" y="198701"/>
                  </a:lnTo>
                  <a:lnTo>
                    <a:pt x="46896" y="199500"/>
                  </a:lnTo>
                  <a:lnTo>
                    <a:pt x="66382" y="194147"/>
                  </a:lnTo>
                  <a:lnTo>
                    <a:pt x="76492" y="189444"/>
                  </a:lnTo>
                  <a:lnTo>
                    <a:pt x="90844" y="174860"/>
                  </a:lnTo>
                  <a:lnTo>
                    <a:pt x="109590" y="136902"/>
                  </a:lnTo>
                  <a:lnTo>
                    <a:pt x="116152" y="97732"/>
                  </a:lnTo>
                  <a:lnTo>
                    <a:pt x="123144" y="139102"/>
                  </a:lnTo>
                  <a:lnTo>
                    <a:pt x="144089" y="179102"/>
                  </a:lnTo>
                  <a:lnTo>
                    <a:pt x="157152" y="195610"/>
                  </a:lnTo>
                  <a:lnTo>
                    <a:pt x="201996" y="2221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84974" y="1800373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0" y="0"/>
                  </a:moveTo>
                  <a:lnTo>
                    <a:pt x="0" y="48930"/>
                  </a:lnTo>
                  <a:lnTo>
                    <a:pt x="3119" y="99896"/>
                  </a:lnTo>
                  <a:lnTo>
                    <a:pt x="8333" y="156330"/>
                  </a:lnTo>
                  <a:lnTo>
                    <a:pt x="9877" y="213216"/>
                  </a:lnTo>
                  <a:lnTo>
                    <a:pt x="10239" y="255030"/>
                  </a:lnTo>
                  <a:lnTo>
                    <a:pt x="10400" y="300909"/>
                  </a:lnTo>
                  <a:lnTo>
                    <a:pt x="10490" y="361599"/>
                  </a:lnTo>
                  <a:lnTo>
                    <a:pt x="16106" y="416626"/>
                  </a:lnTo>
                  <a:lnTo>
                    <a:pt x="21057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48103" y="2000414"/>
              <a:ext cx="263214" cy="63172"/>
            </a:xfrm>
            <a:custGeom>
              <a:avLst/>
              <a:gdLst/>
              <a:ahLst/>
              <a:cxnLst/>
              <a:rect l="0" t="0" r="0" b="0"/>
              <a:pathLst>
                <a:path w="263214" h="63172">
                  <a:moveTo>
                    <a:pt x="263213" y="0"/>
                  </a:moveTo>
                  <a:lnTo>
                    <a:pt x="202102" y="17958"/>
                  </a:lnTo>
                  <a:lnTo>
                    <a:pt x="142081" y="29560"/>
                  </a:lnTo>
                  <a:lnTo>
                    <a:pt x="78675" y="42772"/>
                  </a:lnTo>
                  <a:lnTo>
                    <a:pt x="16080" y="5857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66153" y="2095171"/>
              <a:ext cx="29392" cy="168456"/>
            </a:xfrm>
            <a:custGeom>
              <a:avLst/>
              <a:gdLst/>
              <a:ahLst/>
              <a:cxnLst/>
              <a:rect l="0" t="0" r="0" b="0"/>
              <a:pathLst>
                <a:path w="29392" h="168456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7669" y="101381"/>
                  </a:lnTo>
                  <a:lnTo>
                    <a:pt x="24407" y="143508"/>
                  </a:lnTo>
                  <a:lnTo>
                    <a:pt x="29391" y="168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68104" y="2010943"/>
              <a:ext cx="130414" cy="180395"/>
            </a:xfrm>
            <a:custGeom>
              <a:avLst/>
              <a:gdLst/>
              <a:ahLst/>
              <a:cxnLst/>
              <a:rect l="0" t="0" r="0" b="0"/>
              <a:pathLst>
                <a:path w="130414" h="180395">
                  <a:moveTo>
                    <a:pt x="64310" y="0"/>
                  </a:moveTo>
                  <a:lnTo>
                    <a:pt x="25937" y="29308"/>
                  </a:lnTo>
                  <a:lnTo>
                    <a:pt x="4717" y="60676"/>
                  </a:lnTo>
                  <a:lnTo>
                    <a:pt x="0" y="83119"/>
                  </a:lnTo>
                  <a:lnTo>
                    <a:pt x="6503" y="131712"/>
                  </a:lnTo>
                  <a:lnTo>
                    <a:pt x="21316" y="161338"/>
                  </a:lnTo>
                  <a:lnTo>
                    <a:pt x="37013" y="174261"/>
                  </a:lnTo>
                  <a:lnTo>
                    <a:pt x="46112" y="179345"/>
                  </a:lnTo>
                  <a:lnTo>
                    <a:pt x="56857" y="180394"/>
                  </a:lnTo>
                  <a:lnTo>
                    <a:pt x="81275" y="175322"/>
                  </a:lnTo>
                  <a:lnTo>
                    <a:pt x="110151" y="159312"/>
                  </a:lnTo>
                  <a:lnTo>
                    <a:pt x="122899" y="143335"/>
                  </a:lnTo>
                  <a:lnTo>
                    <a:pt x="127935" y="134161"/>
                  </a:lnTo>
                  <a:lnTo>
                    <a:pt x="130413" y="108370"/>
                  </a:lnTo>
                  <a:lnTo>
                    <a:pt x="126444" y="79750"/>
                  </a:lnTo>
                  <a:lnTo>
                    <a:pt x="106424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16642" y="1968834"/>
              <a:ext cx="273742" cy="231622"/>
            </a:xfrm>
            <a:custGeom>
              <a:avLst/>
              <a:gdLst/>
              <a:ahLst/>
              <a:cxnLst/>
              <a:rect l="0" t="0" r="0" b="0"/>
              <a:pathLst>
                <a:path w="273742" h="231622">
                  <a:moveTo>
                    <a:pt x="0" y="52637"/>
                  </a:moveTo>
                  <a:lnTo>
                    <a:pt x="24047" y="70618"/>
                  </a:lnTo>
                  <a:lnTo>
                    <a:pt x="66635" y="126991"/>
                  </a:lnTo>
                  <a:lnTo>
                    <a:pt x="98046" y="182546"/>
                  </a:lnTo>
                  <a:lnTo>
                    <a:pt x="98119" y="181357"/>
                  </a:lnTo>
                  <a:lnTo>
                    <a:pt x="86719" y="123772"/>
                  </a:lnTo>
                  <a:lnTo>
                    <a:pt x="84720" y="69678"/>
                  </a:lnTo>
                  <a:lnTo>
                    <a:pt x="89963" y="33510"/>
                  </a:lnTo>
                  <a:lnTo>
                    <a:pt x="104515" y="6156"/>
                  </a:lnTo>
                  <a:lnTo>
                    <a:pt x="112960" y="1762"/>
                  </a:lnTo>
                  <a:lnTo>
                    <a:pt x="134822" y="0"/>
                  </a:lnTo>
                  <a:lnTo>
                    <a:pt x="167849" y="11175"/>
                  </a:lnTo>
                  <a:lnTo>
                    <a:pt x="194273" y="34893"/>
                  </a:lnTo>
                  <a:lnTo>
                    <a:pt x="231329" y="87779"/>
                  </a:lnTo>
                  <a:lnTo>
                    <a:pt x="254055" y="141077"/>
                  </a:lnTo>
                  <a:lnTo>
                    <a:pt x="262574" y="195495"/>
                  </a:lnTo>
                  <a:lnTo>
                    <a:pt x="271189" y="228775"/>
                  </a:lnTo>
                  <a:lnTo>
                    <a:pt x="273741" y="2316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74157" y="1968829"/>
              <a:ext cx="233592" cy="315855"/>
            </a:xfrm>
            <a:custGeom>
              <a:avLst/>
              <a:gdLst/>
              <a:ahLst/>
              <a:cxnLst/>
              <a:rect l="0" t="0" r="0" b="0"/>
              <a:pathLst>
                <a:path w="233592" h="315855">
                  <a:moveTo>
                    <a:pt x="147853" y="0"/>
                  </a:moveTo>
                  <a:lnTo>
                    <a:pt x="105161" y="3119"/>
                  </a:lnTo>
                  <a:lnTo>
                    <a:pt x="57922" y="20243"/>
                  </a:lnTo>
                  <a:lnTo>
                    <a:pt x="22941" y="39403"/>
                  </a:lnTo>
                  <a:lnTo>
                    <a:pt x="7329" y="56117"/>
                  </a:lnTo>
                  <a:lnTo>
                    <a:pt x="1527" y="65487"/>
                  </a:lnTo>
                  <a:lnTo>
                    <a:pt x="0" y="74074"/>
                  </a:lnTo>
                  <a:lnTo>
                    <a:pt x="1321" y="82138"/>
                  </a:lnTo>
                  <a:lnTo>
                    <a:pt x="4542" y="89853"/>
                  </a:lnTo>
                  <a:lnTo>
                    <a:pt x="17479" y="101546"/>
                  </a:lnTo>
                  <a:lnTo>
                    <a:pt x="59969" y="118584"/>
                  </a:lnTo>
                  <a:lnTo>
                    <a:pt x="114592" y="134385"/>
                  </a:lnTo>
                  <a:lnTo>
                    <a:pt x="174255" y="158823"/>
                  </a:lnTo>
                  <a:lnTo>
                    <a:pt x="214940" y="186180"/>
                  </a:lnTo>
                  <a:lnTo>
                    <a:pt x="232591" y="212702"/>
                  </a:lnTo>
                  <a:lnTo>
                    <a:pt x="233591" y="222519"/>
                  </a:lnTo>
                  <a:lnTo>
                    <a:pt x="228462" y="242787"/>
                  </a:lnTo>
                  <a:lnTo>
                    <a:pt x="212422" y="268339"/>
                  </a:lnTo>
                  <a:lnTo>
                    <a:pt x="193318" y="280308"/>
                  </a:lnTo>
                  <a:lnTo>
                    <a:pt x="137337" y="297525"/>
                  </a:lnTo>
                  <a:lnTo>
                    <a:pt x="81566" y="308604"/>
                  </a:lnTo>
                  <a:lnTo>
                    <a:pt x="21329" y="314422"/>
                  </a:lnTo>
                  <a:lnTo>
                    <a:pt x="454" y="3158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74487" y="1947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60860" y="1642445"/>
              <a:ext cx="277978" cy="586385"/>
            </a:xfrm>
            <a:custGeom>
              <a:avLst/>
              <a:gdLst/>
              <a:ahLst/>
              <a:cxnLst/>
              <a:rect l="0" t="0" r="0" b="0"/>
              <a:pathLst>
                <a:path w="277978" h="586385">
                  <a:moveTo>
                    <a:pt x="19161" y="0"/>
                  </a:moveTo>
                  <a:lnTo>
                    <a:pt x="4506" y="55141"/>
                  </a:lnTo>
                  <a:lnTo>
                    <a:pt x="0" y="109145"/>
                  </a:lnTo>
                  <a:lnTo>
                    <a:pt x="2066" y="152234"/>
                  </a:lnTo>
                  <a:lnTo>
                    <a:pt x="6686" y="213172"/>
                  </a:lnTo>
                  <a:lnTo>
                    <a:pt x="11175" y="270223"/>
                  </a:lnTo>
                  <a:lnTo>
                    <a:pt x="16794" y="329630"/>
                  </a:lnTo>
                  <a:lnTo>
                    <a:pt x="24282" y="386037"/>
                  </a:lnTo>
                  <a:lnTo>
                    <a:pt x="28621" y="441719"/>
                  </a:lnTo>
                  <a:lnTo>
                    <a:pt x="29372" y="495478"/>
                  </a:lnTo>
                  <a:lnTo>
                    <a:pt x="26507" y="553631"/>
                  </a:lnTo>
                  <a:lnTo>
                    <a:pt x="24058" y="565619"/>
                  </a:lnTo>
                  <a:lnTo>
                    <a:pt x="21256" y="570102"/>
                  </a:lnTo>
                  <a:lnTo>
                    <a:pt x="18218" y="569581"/>
                  </a:lnTo>
                  <a:lnTo>
                    <a:pt x="15022" y="565724"/>
                  </a:lnTo>
                  <a:lnTo>
                    <a:pt x="10525" y="537939"/>
                  </a:lnTo>
                  <a:lnTo>
                    <a:pt x="9006" y="486629"/>
                  </a:lnTo>
                  <a:lnTo>
                    <a:pt x="11826" y="428314"/>
                  </a:lnTo>
                  <a:lnTo>
                    <a:pt x="23301" y="366405"/>
                  </a:lnTo>
                  <a:lnTo>
                    <a:pt x="38002" y="318691"/>
                  </a:lnTo>
                  <a:lnTo>
                    <a:pt x="56849" y="293169"/>
                  </a:lnTo>
                  <a:lnTo>
                    <a:pt x="74515" y="278086"/>
                  </a:lnTo>
                  <a:lnTo>
                    <a:pt x="97185" y="269823"/>
                  </a:lnTo>
                  <a:lnTo>
                    <a:pt x="149866" y="264518"/>
                  </a:lnTo>
                  <a:lnTo>
                    <a:pt x="191379" y="274778"/>
                  </a:lnTo>
                  <a:lnTo>
                    <a:pt x="227726" y="292636"/>
                  </a:lnTo>
                  <a:lnTo>
                    <a:pt x="246777" y="312164"/>
                  </a:lnTo>
                  <a:lnTo>
                    <a:pt x="261873" y="337612"/>
                  </a:lnTo>
                  <a:lnTo>
                    <a:pt x="277977" y="398488"/>
                  </a:lnTo>
                  <a:lnTo>
                    <a:pt x="275915" y="461509"/>
                  </a:lnTo>
                  <a:lnTo>
                    <a:pt x="261872" y="501732"/>
                  </a:lnTo>
                  <a:lnTo>
                    <a:pt x="226222" y="549198"/>
                  </a:lnTo>
                  <a:lnTo>
                    <a:pt x="207114" y="566962"/>
                  </a:lnTo>
                  <a:lnTo>
                    <a:pt x="186923" y="578757"/>
                  </a:lnTo>
                  <a:lnTo>
                    <a:pt x="144647" y="586384"/>
                  </a:lnTo>
                  <a:lnTo>
                    <a:pt x="87535" y="580556"/>
                  </a:lnTo>
                  <a:lnTo>
                    <a:pt x="40217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16933" y="1947772"/>
              <a:ext cx="94757" cy="157928"/>
            </a:xfrm>
            <a:custGeom>
              <a:avLst/>
              <a:gdLst/>
              <a:ahLst/>
              <a:cxnLst/>
              <a:rect l="0" t="0" r="0" b="0"/>
              <a:pathLst>
                <a:path w="94757" h="157928">
                  <a:moveTo>
                    <a:pt x="0" y="0"/>
                  </a:moveTo>
                  <a:lnTo>
                    <a:pt x="29308" y="58616"/>
                  </a:lnTo>
                  <a:lnTo>
                    <a:pt x="63631" y="111621"/>
                  </a:lnTo>
                  <a:lnTo>
                    <a:pt x="94756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95875" y="1937243"/>
              <a:ext cx="221100" cy="642239"/>
            </a:xfrm>
            <a:custGeom>
              <a:avLst/>
              <a:gdLst/>
              <a:ahLst/>
              <a:cxnLst/>
              <a:rect l="0" t="0" r="0" b="0"/>
              <a:pathLst>
                <a:path w="221100" h="642239">
                  <a:moveTo>
                    <a:pt x="221099" y="0"/>
                  </a:moveTo>
                  <a:lnTo>
                    <a:pt x="197380" y="58617"/>
                  </a:lnTo>
                  <a:lnTo>
                    <a:pt x="179096" y="121453"/>
                  </a:lnTo>
                  <a:lnTo>
                    <a:pt x="165370" y="163888"/>
                  </a:lnTo>
                  <a:lnTo>
                    <a:pt x="141361" y="220497"/>
                  </a:lnTo>
                  <a:lnTo>
                    <a:pt x="117373" y="279251"/>
                  </a:lnTo>
                  <a:lnTo>
                    <a:pt x="99267" y="332628"/>
                  </a:lnTo>
                  <a:lnTo>
                    <a:pt x="75262" y="394579"/>
                  </a:lnTo>
                  <a:lnTo>
                    <a:pt x="57154" y="449515"/>
                  </a:lnTo>
                  <a:lnTo>
                    <a:pt x="42312" y="502308"/>
                  </a:lnTo>
                  <a:lnTo>
                    <a:pt x="24593" y="564843"/>
                  </a:lnTo>
                  <a:lnTo>
                    <a:pt x="4682" y="627876"/>
                  </a:lnTo>
                  <a:lnTo>
                    <a:pt x="0" y="642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2189927" y="2873432"/>
            <a:ext cx="4841719" cy="748372"/>
            <a:chOff x="2189927" y="2873432"/>
            <a:chExt cx="4841719" cy="748372"/>
          </a:xfrm>
        </p:grpSpPr>
        <p:sp>
          <p:nvSpPr>
            <p:cNvPr id="32" name="Freeform 31"/>
            <p:cNvSpPr/>
            <p:nvPr/>
          </p:nvSpPr>
          <p:spPr>
            <a:xfrm>
              <a:off x="2189927" y="2873432"/>
              <a:ext cx="410612" cy="558859"/>
            </a:xfrm>
            <a:custGeom>
              <a:avLst/>
              <a:gdLst/>
              <a:ahLst/>
              <a:cxnLst/>
              <a:rect l="0" t="0" r="0" b="0"/>
              <a:pathLst>
                <a:path w="410612" h="558859">
                  <a:moveTo>
                    <a:pt x="0" y="495687"/>
                  </a:moveTo>
                  <a:lnTo>
                    <a:pt x="14572" y="446756"/>
                  </a:lnTo>
                  <a:lnTo>
                    <a:pt x="32784" y="398910"/>
                  </a:lnTo>
                  <a:lnTo>
                    <a:pt x="54309" y="341520"/>
                  </a:lnTo>
                  <a:lnTo>
                    <a:pt x="73457" y="285612"/>
                  </a:lnTo>
                  <a:lnTo>
                    <a:pt x="87689" y="226333"/>
                  </a:lnTo>
                  <a:lnTo>
                    <a:pt x="92663" y="173073"/>
                  </a:lnTo>
                  <a:lnTo>
                    <a:pt x="94136" y="125837"/>
                  </a:lnTo>
                  <a:lnTo>
                    <a:pt x="96683" y="118099"/>
                  </a:lnTo>
                  <a:lnTo>
                    <a:pt x="100720" y="115280"/>
                  </a:lnTo>
                  <a:lnTo>
                    <a:pt x="105751" y="115740"/>
                  </a:lnTo>
                  <a:lnTo>
                    <a:pt x="110275" y="120726"/>
                  </a:lnTo>
                  <a:lnTo>
                    <a:pt x="129584" y="175197"/>
                  </a:lnTo>
                  <a:lnTo>
                    <a:pt x="152242" y="228266"/>
                  </a:lnTo>
                  <a:lnTo>
                    <a:pt x="173531" y="261643"/>
                  </a:lnTo>
                  <a:lnTo>
                    <a:pt x="191768" y="278973"/>
                  </a:lnTo>
                  <a:lnTo>
                    <a:pt x="201545" y="282191"/>
                  </a:lnTo>
                  <a:lnTo>
                    <a:pt x="221767" y="279527"/>
                  </a:lnTo>
                  <a:lnTo>
                    <a:pt x="252882" y="259284"/>
                  </a:lnTo>
                  <a:lnTo>
                    <a:pt x="293667" y="211427"/>
                  </a:lnTo>
                  <a:lnTo>
                    <a:pt x="316820" y="163717"/>
                  </a:lnTo>
                  <a:lnTo>
                    <a:pt x="331609" y="113706"/>
                  </a:lnTo>
                  <a:lnTo>
                    <a:pt x="347086" y="54293"/>
                  </a:lnTo>
                  <a:lnTo>
                    <a:pt x="360983" y="14733"/>
                  </a:lnTo>
                  <a:lnTo>
                    <a:pt x="366998" y="3086"/>
                  </a:lnTo>
                  <a:lnTo>
                    <a:pt x="369837" y="0"/>
                  </a:lnTo>
                  <a:lnTo>
                    <a:pt x="370560" y="2622"/>
                  </a:lnTo>
                  <a:lnTo>
                    <a:pt x="368769" y="56497"/>
                  </a:lnTo>
                  <a:lnTo>
                    <a:pt x="368578" y="117032"/>
                  </a:lnTo>
                  <a:lnTo>
                    <a:pt x="368533" y="158940"/>
                  </a:lnTo>
                  <a:lnTo>
                    <a:pt x="371633" y="204082"/>
                  </a:lnTo>
                  <a:lnTo>
                    <a:pt x="375740" y="251441"/>
                  </a:lnTo>
                  <a:lnTo>
                    <a:pt x="377566" y="299785"/>
                  </a:lnTo>
                  <a:lnTo>
                    <a:pt x="378377" y="345449"/>
                  </a:lnTo>
                  <a:lnTo>
                    <a:pt x="381953" y="401259"/>
                  </a:lnTo>
                  <a:lnTo>
                    <a:pt x="393642" y="462736"/>
                  </a:lnTo>
                  <a:lnTo>
                    <a:pt x="399981" y="520460"/>
                  </a:lnTo>
                  <a:lnTo>
                    <a:pt x="410611" y="5588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74672" y="3148020"/>
              <a:ext cx="155984" cy="252766"/>
            </a:xfrm>
            <a:custGeom>
              <a:avLst/>
              <a:gdLst/>
              <a:ahLst/>
              <a:cxnLst/>
              <a:rect l="0" t="0" r="0" b="0"/>
              <a:pathLst>
                <a:path w="155984" h="252766">
                  <a:moveTo>
                    <a:pt x="10094" y="52643"/>
                  </a:moveTo>
                  <a:lnTo>
                    <a:pt x="1761" y="90121"/>
                  </a:lnTo>
                  <a:lnTo>
                    <a:pt x="0" y="147133"/>
                  </a:lnTo>
                  <a:lnTo>
                    <a:pt x="11076" y="209149"/>
                  </a:lnTo>
                  <a:lnTo>
                    <a:pt x="18719" y="229826"/>
                  </a:lnTo>
                  <a:lnTo>
                    <a:pt x="29916" y="246815"/>
                  </a:lnTo>
                  <a:lnTo>
                    <a:pt x="37346" y="251111"/>
                  </a:lnTo>
                  <a:lnTo>
                    <a:pt x="54962" y="252765"/>
                  </a:lnTo>
                  <a:lnTo>
                    <a:pt x="71370" y="246481"/>
                  </a:lnTo>
                  <a:lnTo>
                    <a:pt x="100967" y="223383"/>
                  </a:lnTo>
                  <a:lnTo>
                    <a:pt x="128174" y="187885"/>
                  </a:lnTo>
                  <a:lnTo>
                    <a:pt x="149848" y="131067"/>
                  </a:lnTo>
                  <a:lnTo>
                    <a:pt x="155983" y="75586"/>
                  </a:lnTo>
                  <a:lnTo>
                    <a:pt x="155876" y="31235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69036" y="2947979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9878" y="153211"/>
                  </a:lnTo>
                  <a:lnTo>
                    <a:pt x="10336" y="204883"/>
                  </a:lnTo>
                  <a:lnTo>
                    <a:pt x="10471" y="264647"/>
                  </a:lnTo>
                  <a:lnTo>
                    <a:pt x="13631" y="323689"/>
                  </a:lnTo>
                  <a:lnTo>
                    <a:pt x="18857" y="375108"/>
                  </a:lnTo>
                  <a:lnTo>
                    <a:pt x="20405" y="416859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00855" y="2969036"/>
              <a:ext cx="31394" cy="431669"/>
            </a:xfrm>
            <a:custGeom>
              <a:avLst/>
              <a:gdLst/>
              <a:ahLst/>
              <a:cxnLst/>
              <a:rect l="0" t="0" r="0" b="0"/>
              <a:pathLst>
                <a:path w="31394" h="431669">
                  <a:moveTo>
                    <a:pt x="10336" y="0"/>
                  </a:moveTo>
                  <a:lnTo>
                    <a:pt x="2003" y="54144"/>
                  </a:lnTo>
                  <a:lnTo>
                    <a:pt x="458" y="101440"/>
                  </a:lnTo>
                  <a:lnTo>
                    <a:pt x="0" y="163027"/>
                  </a:lnTo>
                  <a:lnTo>
                    <a:pt x="2984" y="220660"/>
                  </a:lnTo>
                  <a:lnTo>
                    <a:pt x="8158" y="269322"/>
                  </a:lnTo>
                  <a:lnTo>
                    <a:pt x="15495" y="331879"/>
                  </a:lnTo>
                  <a:lnTo>
                    <a:pt x="27040" y="391333"/>
                  </a:lnTo>
                  <a:lnTo>
                    <a:pt x="31393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63792" y="3116435"/>
              <a:ext cx="200043" cy="94757"/>
            </a:xfrm>
            <a:custGeom>
              <a:avLst/>
              <a:gdLst/>
              <a:ahLst/>
              <a:cxnLst/>
              <a:rect l="0" t="0" r="0" b="0"/>
              <a:pathLst>
                <a:path w="200043" h="94757">
                  <a:moveTo>
                    <a:pt x="200042" y="0"/>
                  </a:moveTo>
                  <a:lnTo>
                    <a:pt x="173656" y="15641"/>
                  </a:lnTo>
                  <a:lnTo>
                    <a:pt x="130836" y="34328"/>
                  </a:lnTo>
                  <a:lnTo>
                    <a:pt x="111962" y="45673"/>
                  </a:lnTo>
                  <a:lnTo>
                    <a:pt x="61717" y="6560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74058" y="3232248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390176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07061" y="3154934"/>
              <a:ext cx="96855" cy="410291"/>
            </a:xfrm>
            <a:custGeom>
              <a:avLst/>
              <a:gdLst/>
              <a:ahLst/>
              <a:cxnLst/>
              <a:rect l="0" t="0" r="0" b="0"/>
              <a:pathLst>
                <a:path w="96855" h="410291">
                  <a:moveTo>
                    <a:pt x="19985" y="182599"/>
                  </a:moveTo>
                  <a:lnTo>
                    <a:pt x="23105" y="231530"/>
                  </a:lnTo>
                  <a:lnTo>
                    <a:pt x="31438" y="282495"/>
                  </a:lnTo>
                  <a:lnTo>
                    <a:pt x="38197" y="338930"/>
                  </a:lnTo>
                  <a:lnTo>
                    <a:pt x="43319" y="389576"/>
                  </a:lnTo>
                  <a:lnTo>
                    <a:pt x="46733" y="410290"/>
                  </a:lnTo>
                  <a:lnTo>
                    <a:pt x="46006" y="409262"/>
                  </a:lnTo>
                  <a:lnTo>
                    <a:pt x="30025" y="353985"/>
                  </a:lnTo>
                  <a:lnTo>
                    <a:pt x="22960" y="306689"/>
                  </a:lnTo>
                  <a:lnTo>
                    <a:pt x="14984" y="249485"/>
                  </a:lnTo>
                  <a:lnTo>
                    <a:pt x="11094" y="198518"/>
                  </a:lnTo>
                  <a:lnTo>
                    <a:pt x="4353" y="144552"/>
                  </a:lnTo>
                  <a:lnTo>
                    <a:pt x="0" y="82320"/>
                  </a:lnTo>
                  <a:lnTo>
                    <a:pt x="2260" y="28087"/>
                  </a:lnTo>
                  <a:lnTo>
                    <a:pt x="4659" y="16420"/>
                  </a:lnTo>
                  <a:lnTo>
                    <a:pt x="10937" y="8642"/>
                  </a:lnTo>
                  <a:lnTo>
                    <a:pt x="30392" y="0"/>
                  </a:lnTo>
                  <a:lnTo>
                    <a:pt x="39791" y="35"/>
                  </a:lnTo>
                  <a:lnTo>
                    <a:pt x="56474" y="6313"/>
                  </a:lnTo>
                  <a:lnTo>
                    <a:pt x="79020" y="23002"/>
                  </a:lnTo>
                  <a:lnTo>
                    <a:pt x="90286" y="42257"/>
                  </a:lnTo>
                  <a:lnTo>
                    <a:pt x="96854" y="65243"/>
                  </a:lnTo>
                  <a:lnTo>
                    <a:pt x="95873" y="87157"/>
                  </a:lnTo>
                  <a:lnTo>
                    <a:pt x="83155" y="119225"/>
                  </a:lnTo>
                  <a:lnTo>
                    <a:pt x="64569" y="150954"/>
                  </a:lnTo>
                  <a:lnTo>
                    <a:pt x="47989" y="1658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99965" y="2937450"/>
              <a:ext cx="48181" cy="452727"/>
            </a:xfrm>
            <a:custGeom>
              <a:avLst/>
              <a:gdLst/>
              <a:ahLst/>
              <a:cxnLst/>
              <a:rect l="0" t="0" r="0" b="0"/>
              <a:pathLst>
                <a:path w="48181" h="452727">
                  <a:moveTo>
                    <a:pt x="6066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6549" y="135645"/>
                  </a:lnTo>
                  <a:lnTo>
                    <a:pt x="17383" y="196550"/>
                  </a:lnTo>
                  <a:lnTo>
                    <a:pt x="27356" y="248530"/>
                  </a:lnTo>
                  <a:lnTo>
                    <a:pt x="34601" y="296687"/>
                  </a:lnTo>
                  <a:lnTo>
                    <a:pt x="39867" y="348000"/>
                  </a:lnTo>
                  <a:lnTo>
                    <a:pt x="45717" y="397129"/>
                  </a:lnTo>
                  <a:lnTo>
                    <a:pt x="4818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32373" y="3232248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42661" y="54115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42901" y="3169077"/>
              <a:ext cx="136872" cy="452727"/>
            </a:xfrm>
            <a:custGeom>
              <a:avLst/>
              <a:gdLst/>
              <a:ahLst/>
              <a:cxnLst/>
              <a:rect l="0" t="0" r="0" b="0"/>
              <a:pathLst>
                <a:path w="136872" h="452727">
                  <a:moveTo>
                    <a:pt x="136871" y="0"/>
                  </a:moveTo>
                  <a:lnTo>
                    <a:pt x="121230" y="26387"/>
                  </a:lnTo>
                  <a:lnTo>
                    <a:pt x="102543" y="69207"/>
                  </a:lnTo>
                  <a:lnTo>
                    <a:pt x="96438" y="77724"/>
                  </a:lnTo>
                  <a:lnTo>
                    <a:pt x="78234" y="138316"/>
                  </a:lnTo>
                  <a:lnTo>
                    <a:pt x="59797" y="198846"/>
                  </a:lnTo>
                  <a:lnTo>
                    <a:pt x="42132" y="252527"/>
                  </a:lnTo>
                  <a:lnTo>
                    <a:pt x="31591" y="296701"/>
                  </a:lnTo>
                  <a:lnTo>
                    <a:pt x="21059" y="355414"/>
                  </a:lnTo>
                  <a:lnTo>
                    <a:pt x="7020" y="416476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043071" y="3190134"/>
              <a:ext cx="10401" cy="178986"/>
            </a:xfrm>
            <a:custGeom>
              <a:avLst/>
              <a:gdLst/>
              <a:ahLst/>
              <a:cxnLst/>
              <a:rect l="0" t="0" r="0" b="0"/>
              <a:pathLst>
                <a:path w="10401" h="178986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2"/>
                  </a:lnTo>
                  <a:lnTo>
                    <a:pt x="3048" y="159058"/>
                  </a:lnTo>
                  <a:lnTo>
                    <a:pt x="1040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42943" y="3074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16642" y="3142311"/>
              <a:ext cx="168457" cy="216280"/>
            </a:xfrm>
            <a:custGeom>
              <a:avLst/>
              <a:gdLst/>
              <a:ahLst/>
              <a:cxnLst/>
              <a:rect l="0" t="0" r="0" b="0"/>
              <a:pathLst>
                <a:path w="168457" h="216280">
                  <a:moveTo>
                    <a:pt x="0" y="47823"/>
                  </a:moveTo>
                  <a:lnTo>
                    <a:pt x="16789" y="110104"/>
                  </a:lnTo>
                  <a:lnTo>
                    <a:pt x="20214" y="164154"/>
                  </a:lnTo>
                  <a:lnTo>
                    <a:pt x="20683" y="182584"/>
                  </a:lnTo>
                  <a:lnTo>
                    <a:pt x="19777" y="166651"/>
                  </a:lnTo>
                  <a:lnTo>
                    <a:pt x="11978" y="106033"/>
                  </a:lnTo>
                  <a:lnTo>
                    <a:pt x="22172" y="48557"/>
                  </a:lnTo>
                  <a:lnTo>
                    <a:pt x="29742" y="28262"/>
                  </a:lnTo>
                  <a:lnTo>
                    <a:pt x="40905" y="11443"/>
                  </a:lnTo>
                  <a:lnTo>
                    <a:pt x="49497" y="6023"/>
                  </a:lnTo>
                  <a:lnTo>
                    <a:pt x="71522" y="0"/>
                  </a:lnTo>
                  <a:lnTo>
                    <a:pt x="93788" y="3562"/>
                  </a:lnTo>
                  <a:lnTo>
                    <a:pt x="104640" y="7787"/>
                  </a:lnTo>
                  <a:lnTo>
                    <a:pt x="119816" y="21841"/>
                  </a:lnTo>
                  <a:lnTo>
                    <a:pt x="134937" y="52603"/>
                  </a:lnTo>
                  <a:lnTo>
                    <a:pt x="156116" y="104920"/>
                  </a:lnTo>
                  <a:lnTo>
                    <a:pt x="166019" y="160314"/>
                  </a:lnTo>
                  <a:lnTo>
                    <a:pt x="168456" y="2162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200870" y="3182843"/>
              <a:ext cx="335718" cy="428432"/>
            </a:xfrm>
            <a:custGeom>
              <a:avLst/>
              <a:gdLst/>
              <a:ahLst/>
              <a:cxnLst/>
              <a:rect l="0" t="0" r="0" b="0"/>
              <a:pathLst>
                <a:path w="335718" h="428432">
                  <a:moveTo>
                    <a:pt x="263212" y="102048"/>
                  </a:moveTo>
                  <a:lnTo>
                    <a:pt x="287259" y="92472"/>
                  </a:lnTo>
                  <a:lnTo>
                    <a:pt x="301586" y="81804"/>
                  </a:lnTo>
                  <a:lnTo>
                    <a:pt x="317216" y="57055"/>
                  </a:lnTo>
                  <a:lnTo>
                    <a:pt x="319190" y="37598"/>
                  </a:lnTo>
                  <a:lnTo>
                    <a:pt x="318078" y="27496"/>
                  </a:lnTo>
                  <a:lnTo>
                    <a:pt x="313828" y="19591"/>
                  </a:lnTo>
                  <a:lnTo>
                    <a:pt x="299746" y="7689"/>
                  </a:lnTo>
                  <a:lnTo>
                    <a:pt x="266498" y="0"/>
                  </a:lnTo>
                  <a:lnTo>
                    <a:pt x="243616" y="4441"/>
                  </a:lnTo>
                  <a:lnTo>
                    <a:pt x="214122" y="20095"/>
                  </a:lnTo>
                  <a:lnTo>
                    <a:pt x="199281" y="34039"/>
                  </a:lnTo>
                  <a:lnTo>
                    <a:pt x="188785" y="51934"/>
                  </a:lnTo>
                  <a:lnTo>
                    <a:pt x="181889" y="92919"/>
                  </a:lnTo>
                  <a:lnTo>
                    <a:pt x="185434" y="130928"/>
                  </a:lnTo>
                  <a:lnTo>
                    <a:pt x="193939" y="150369"/>
                  </a:lnTo>
                  <a:lnTo>
                    <a:pt x="199483" y="158828"/>
                  </a:lnTo>
                  <a:lnTo>
                    <a:pt x="207858" y="164468"/>
                  </a:lnTo>
                  <a:lnTo>
                    <a:pt x="229642" y="170734"/>
                  </a:lnTo>
                  <a:lnTo>
                    <a:pt x="239662" y="170066"/>
                  </a:lnTo>
                  <a:lnTo>
                    <a:pt x="257035" y="163084"/>
                  </a:lnTo>
                  <a:lnTo>
                    <a:pt x="279970" y="140409"/>
                  </a:lnTo>
                  <a:lnTo>
                    <a:pt x="295994" y="111464"/>
                  </a:lnTo>
                  <a:lnTo>
                    <a:pt x="301444" y="107156"/>
                  </a:lnTo>
                  <a:lnTo>
                    <a:pt x="307417" y="106623"/>
                  </a:lnTo>
                  <a:lnTo>
                    <a:pt x="313740" y="108608"/>
                  </a:lnTo>
                  <a:lnTo>
                    <a:pt x="317954" y="114610"/>
                  </a:lnTo>
                  <a:lnTo>
                    <a:pt x="330863" y="170845"/>
                  </a:lnTo>
                  <a:lnTo>
                    <a:pt x="335717" y="232534"/>
                  </a:lnTo>
                  <a:lnTo>
                    <a:pt x="333557" y="287873"/>
                  </a:lnTo>
                  <a:lnTo>
                    <a:pt x="322211" y="332947"/>
                  </a:lnTo>
                  <a:lnTo>
                    <a:pt x="306560" y="359455"/>
                  </a:lnTo>
                  <a:lnTo>
                    <a:pt x="290667" y="371649"/>
                  </a:lnTo>
                  <a:lnTo>
                    <a:pt x="270735" y="379798"/>
                  </a:lnTo>
                  <a:lnTo>
                    <a:pt x="211792" y="391048"/>
                  </a:lnTo>
                  <a:lnTo>
                    <a:pt x="151886" y="396870"/>
                  </a:lnTo>
                  <a:lnTo>
                    <a:pt x="101025" y="404912"/>
                  </a:lnTo>
                  <a:lnTo>
                    <a:pt x="37677" y="418110"/>
                  </a:lnTo>
                  <a:lnTo>
                    <a:pt x="0" y="4284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903172" y="3158549"/>
              <a:ext cx="162062" cy="161808"/>
            </a:xfrm>
            <a:custGeom>
              <a:avLst/>
              <a:gdLst/>
              <a:ahLst/>
              <a:cxnLst/>
              <a:rect l="0" t="0" r="0" b="0"/>
              <a:pathLst>
                <a:path w="162062" h="161808">
                  <a:moveTo>
                    <a:pt x="129449" y="42114"/>
                  </a:moveTo>
                  <a:lnTo>
                    <a:pt x="123860" y="25346"/>
                  </a:lnTo>
                  <a:lnTo>
                    <a:pt x="111757" y="13994"/>
                  </a:lnTo>
                  <a:lnTo>
                    <a:pt x="103617" y="9330"/>
                  </a:lnTo>
                  <a:lnTo>
                    <a:pt x="85213" y="7266"/>
                  </a:lnTo>
                  <a:lnTo>
                    <a:pt x="65335" y="11418"/>
                  </a:lnTo>
                  <a:lnTo>
                    <a:pt x="44802" y="21062"/>
                  </a:lnTo>
                  <a:lnTo>
                    <a:pt x="19101" y="45235"/>
                  </a:lnTo>
                  <a:lnTo>
                    <a:pt x="2257" y="74624"/>
                  </a:lnTo>
                  <a:lnTo>
                    <a:pt x="0" y="98287"/>
                  </a:lnTo>
                  <a:lnTo>
                    <a:pt x="4066" y="123232"/>
                  </a:lnTo>
                  <a:lnTo>
                    <a:pt x="13672" y="146017"/>
                  </a:lnTo>
                  <a:lnTo>
                    <a:pt x="21849" y="153496"/>
                  </a:lnTo>
                  <a:lnTo>
                    <a:pt x="43412" y="161807"/>
                  </a:lnTo>
                  <a:lnTo>
                    <a:pt x="68594" y="159262"/>
                  </a:lnTo>
                  <a:lnTo>
                    <a:pt x="93044" y="150331"/>
                  </a:lnTo>
                  <a:lnTo>
                    <a:pt x="119962" y="130980"/>
                  </a:lnTo>
                  <a:lnTo>
                    <a:pt x="157200" y="83452"/>
                  </a:lnTo>
                  <a:lnTo>
                    <a:pt x="162061" y="62826"/>
                  </a:lnTo>
                  <a:lnTo>
                    <a:pt x="161719" y="52412"/>
                  </a:lnTo>
                  <a:lnTo>
                    <a:pt x="155100" y="34603"/>
                  </a:lnTo>
                  <a:lnTo>
                    <a:pt x="144359" y="20058"/>
                  </a:lnTo>
                  <a:lnTo>
                    <a:pt x="1189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16850" y="3158549"/>
              <a:ext cx="115814" cy="148592"/>
            </a:xfrm>
            <a:custGeom>
              <a:avLst/>
              <a:gdLst/>
              <a:ahLst/>
              <a:cxnLst/>
              <a:rect l="0" t="0" r="0" b="0"/>
              <a:pathLst>
                <a:path w="115814" h="148592">
                  <a:moveTo>
                    <a:pt x="0" y="31585"/>
                  </a:moveTo>
                  <a:lnTo>
                    <a:pt x="3119" y="74277"/>
                  </a:lnTo>
                  <a:lnTo>
                    <a:pt x="21330" y="136921"/>
                  </a:lnTo>
                  <a:lnTo>
                    <a:pt x="24748" y="147433"/>
                  </a:lnTo>
                  <a:lnTo>
                    <a:pt x="25857" y="148591"/>
                  </a:lnTo>
                  <a:lnTo>
                    <a:pt x="14396" y="91905"/>
                  </a:lnTo>
                  <a:lnTo>
                    <a:pt x="12247" y="62294"/>
                  </a:lnTo>
                  <a:lnTo>
                    <a:pt x="17531" y="38994"/>
                  </a:lnTo>
                  <a:lnTo>
                    <a:pt x="22216" y="29506"/>
                  </a:lnTo>
                  <a:lnTo>
                    <a:pt x="36780" y="15843"/>
                  </a:lnTo>
                  <a:lnTo>
                    <a:pt x="56121" y="704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13423" y="2959493"/>
              <a:ext cx="332634" cy="342128"/>
            </a:xfrm>
            <a:custGeom>
              <a:avLst/>
              <a:gdLst/>
              <a:ahLst/>
              <a:cxnLst/>
              <a:rect l="0" t="0" r="0" b="0"/>
              <a:pathLst>
                <a:path w="332634" h="342128">
                  <a:moveTo>
                    <a:pt x="77209" y="335926"/>
                  </a:moveTo>
                  <a:lnTo>
                    <a:pt x="71620" y="273834"/>
                  </a:lnTo>
                  <a:lnTo>
                    <a:pt x="55878" y="220255"/>
                  </a:lnTo>
                  <a:lnTo>
                    <a:pt x="38568" y="159084"/>
                  </a:lnTo>
                  <a:lnTo>
                    <a:pt x="21052" y="95671"/>
                  </a:lnTo>
                  <a:lnTo>
                    <a:pt x="3509" y="41379"/>
                  </a:lnTo>
                  <a:lnTo>
                    <a:pt x="0" y="30767"/>
                  </a:lnTo>
                  <a:lnTo>
                    <a:pt x="1169" y="22522"/>
                  </a:lnTo>
                  <a:lnTo>
                    <a:pt x="5459" y="15856"/>
                  </a:lnTo>
                  <a:lnTo>
                    <a:pt x="11828" y="10242"/>
                  </a:lnTo>
                  <a:lnTo>
                    <a:pt x="31383" y="4005"/>
                  </a:lnTo>
                  <a:lnTo>
                    <a:pt x="87654" y="0"/>
                  </a:lnTo>
                  <a:lnTo>
                    <a:pt x="147859" y="7615"/>
                  </a:lnTo>
                  <a:lnTo>
                    <a:pt x="208624" y="23503"/>
                  </a:lnTo>
                  <a:lnTo>
                    <a:pt x="249527" y="48825"/>
                  </a:lnTo>
                  <a:lnTo>
                    <a:pt x="303586" y="104975"/>
                  </a:lnTo>
                  <a:lnTo>
                    <a:pt x="332633" y="167530"/>
                  </a:lnTo>
                  <a:lnTo>
                    <a:pt x="332525" y="210252"/>
                  </a:lnTo>
                  <a:lnTo>
                    <a:pt x="325083" y="248777"/>
                  </a:lnTo>
                  <a:lnTo>
                    <a:pt x="309880" y="276829"/>
                  </a:lnTo>
                  <a:lnTo>
                    <a:pt x="282612" y="307268"/>
                  </a:lnTo>
                  <a:lnTo>
                    <a:pt x="244644" y="332692"/>
                  </a:lnTo>
                  <a:lnTo>
                    <a:pt x="221814" y="340338"/>
                  </a:lnTo>
                  <a:lnTo>
                    <a:pt x="159498" y="342127"/>
                  </a:lnTo>
                  <a:lnTo>
                    <a:pt x="108794" y="3359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906486" y="316907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95958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959130" y="3105906"/>
              <a:ext cx="136871" cy="130860"/>
            </a:xfrm>
            <a:custGeom>
              <a:avLst/>
              <a:gdLst/>
              <a:ahLst/>
              <a:cxnLst/>
              <a:rect l="0" t="0" r="0" b="0"/>
              <a:pathLst>
                <a:path w="136871" h="130860">
                  <a:moveTo>
                    <a:pt x="0" y="0"/>
                  </a:moveTo>
                  <a:lnTo>
                    <a:pt x="35916" y="53875"/>
                  </a:lnTo>
                  <a:lnTo>
                    <a:pt x="77281" y="108686"/>
                  </a:lnTo>
                  <a:lnTo>
                    <a:pt x="91278" y="127854"/>
                  </a:lnTo>
                  <a:lnTo>
                    <a:pt x="97117" y="130859"/>
                  </a:lnTo>
                  <a:lnTo>
                    <a:pt x="102179" y="129354"/>
                  </a:lnTo>
                  <a:lnTo>
                    <a:pt x="106724" y="124840"/>
                  </a:lnTo>
                  <a:lnTo>
                    <a:pt x="118709" y="96132"/>
                  </a:lnTo>
                  <a:lnTo>
                    <a:pt x="126004" y="40783"/>
                  </a:lnTo>
                  <a:lnTo>
                    <a:pt x="13687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69700" y="3095378"/>
              <a:ext cx="42115" cy="157928"/>
            </a:xfrm>
            <a:custGeom>
              <a:avLst/>
              <a:gdLst/>
              <a:ahLst/>
              <a:cxnLst/>
              <a:rect l="0" t="0" r="0" b="0"/>
              <a:pathLst>
                <a:path w="42115" h="157928">
                  <a:moveTo>
                    <a:pt x="0" y="0"/>
                  </a:moveTo>
                  <a:lnTo>
                    <a:pt x="2339" y="33622"/>
                  </a:lnTo>
                  <a:lnTo>
                    <a:pt x="19785" y="85323"/>
                  </a:lnTo>
                  <a:lnTo>
                    <a:pt x="38883" y="147740"/>
                  </a:lnTo>
                  <a:lnTo>
                    <a:pt x="4211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59171" y="3042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292854" y="2922465"/>
              <a:ext cx="140058" cy="330596"/>
            </a:xfrm>
            <a:custGeom>
              <a:avLst/>
              <a:gdLst/>
              <a:ahLst/>
              <a:cxnLst/>
              <a:rect l="0" t="0" r="0" b="0"/>
              <a:pathLst>
                <a:path w="140058" h="330596">
                  <a:moveTo>
                    <a:pt x="97944" y="225555"/>
                  </a:moveTo>
                  <a:lnTo>
                    <a:pt x="68635" y="196247"/>
                  </a:lnTo>
                  <a:lnTo>
                    <a:pt x="60857" y="193148"/>
                  </a:lnTo>
                  <a:lnTo>
                    <a:pt x="42856" y="192825"/>
                  </a:lnTo>
                  <a:lnTo>
                    <a:pt x="26278" y="199700"/>
                  </a:lnTo>
                  <a:lnTo>
                    <a:pt x="18581" y="204809"/>
                  </a:lnTo>
                  <a:lnTo>
                    <a:pt x="6909" y="219844"/>
                  </a:lnTo>
                  <a:lnTo>
                    <a:pt x="2159" y="228767"/>
                  </a:lnTo>
                  <a:lnTo>
                    <a:pt x="0" y="248040"/>
                  </a:lnTo>
                  <a:lnTo>
                    <a:pt x="8147" y="294597"/>
                  </a:lnTo>
                  <a:lnTo>
                    <a:pt x="20599" y="315123"/>
                  </a:lnTo>
                  <a:lnTo>
                    <a:pt x="28833" y="323871"/>
                  </a:lnTo>
                  <a:lnTo>
                    <a:pt x="37832" y="328534"/>
                  </a:lnTo>
                  <a:lnTo>
                    <a:pt x="57189" y="330595"/>
                  </a:lnTo>
                  <a:lnTo>
                    <a:pt x="77491" y="321373"/>
                  </a:lnTo>
                  <a:lnTo>
                    <a:pt x="87818" y="314000"/>
                  </a:lnTo>
                  <a:lnTo>
                    <a:pt x="102412" y="293330"/>
                  </a:lnTo>
                  <a:lnTo>
                    <a:pt x="121313" y="236343"/>
                  </a:lnTo>
                  <a:lnTo>
                    <a:pt x="127094" y="185988"/>
                  </a:lnTo>
                  <a:lnTo>
                    <a:pt x="128808" y="134023"/>
                  </a:lnTo>
                  <a:lnTo>
                    <a:pt x="120981" y="72467"/>
                  </a:lnTo>
                  <a:lnTo>
                    <a:pt x="108170" y="18368"/>
                  </a:lnTo>
                  <a:lnTo>
                    <a:pt x="104761" y="6712"/>
                  </a:lnTo>
                  <a:lnTo>
                    <a:pt x="100149" y="1281"/>
                  </a:lnTo>
                  <a:lnTo>
                    <a:pt x="94735" y="0"/>
                  </a:lnTo>
                  <a:lnTo>
                    <a:pt x="88785" y="1485"/>
                  </a:lnTo>
                  <a:lnTo>
                    <a:pt x="85989" y="5985"/>
                  </a:lnTo>
                  <a:lnTo>
                    <a:pt x="87136" y="66563"/>
                  </a:lnTo>
                  <a:lnTo>
                    <a:pt x="90480" y="120753"/>
                  </a:lnTo>
                  <a:lnTo>
                    <a:pt x="102059" y="176518"/>
                  </a:lnTo>
                  <a:lnTo>
                    <a:pt x="119081" y="235172"/>
                  </a:lnTo>
                  <a:lnTo>
                    <a:pt x="136945" y="289816"/>
                  </a:lnTo>
                  <a:lnTo>
                    <a:pt x="140057" y="2992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11550" y="3105906"/>
              <a:ext cx="26648" cy="115815"/>
            </a:xfrm>
            <a:custGeom>
              <a:avLst/>
              <a:gdLst/>
              <a:ahLst/>
              <a:cxnLst/>
              <a:rect l="0" t="0" r="0" b="0"/>
              <a:pathLst>
                <a:path w="26648" h="115815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9" y="91807"/>
                  </a:lnTo>
                  <a:lnTo>
                    <a:pt x="2664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96083" y="302167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90839" y="3060175"/>
              <a:ext cx="178985" cy="193131"/>
            </a:xfrm>
            <a:custGeom>
              <a:avLst/>
              <a:gdLst/>
              <a:ahLst/>
              <a:cxnLst/>
              <a:rect l="0" t="0" r="0" b="0"/>
              <a:pathLst>
                <a:path w="178985" h="193131">
                  <a:moveTo>
                    <a:pt x="0" y="56260"/>
                  </a:moveTo>
                  <a:lnTo>
                    <a:pt x="11178" y="67438"/>
                  </a:lnTo>
                  <a:lnTo>
                    <a:pt x="27511" y="108987"/>
                  </a:lnTo>
                  <a:lnTo>
                    <a:pt x="45549" y="170467"/>
                  </a:lnTo>
                  <a:lnTo>
                    <a:pt x="47913" y="173342"/>
                  </a:lnTo>
                  <a:lnTo>
                    <a:pt x="49490" y="170580"/>
                  </a:lnTo>
                  <a:lnTo>
                    <a:pt x="50071" y="156202"/>
                  </a:lnTo>
                  <a:lnTo>
                    <a:pt x="43393" y="97020"/>
                  </a:lnTo>
                  <a:lnTo>
                    <a:pt x="43536" y="40308"/>
                  </a:lnTo>
                  <a:lnTo>
                    <a:pt x="47816" y="16415"/>
                  </a:lnTo>
                  <a:lnTo>
                    <a:pt x="54104" y="8640"/>
                  </a:lnTo>
                  <a:lnTo>
                    <a:pt x="73569" y="0"/>
                  </a:lnTo>
                  <a:lnTo>
                    <a:pt x="82971" y="36"/>
                  </a:lnTo>
                  <a:lnTo>
                    <a:pt x="99658" y="6315"/>
                  </a:lnTo>
                  <a:lnTo>
                    <a:pt x="122205" y="23004"/>
                  </a:lnTo>
                  <a:lnTo>
                    <a:pt x="155827" y="78094"/>
                  </a:lnTo>
                  <a:lnTo>
                    <a:pt x="170304" y="109133"/>
                  </a:lnTo>
                  <a:lnTo>
                    <a:pt x="177842" y="166789"/>
                  </a:lnTo>
                  <a:lnTo>
                    <a:pt x="178984" y="193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80311" y="3083190"/>
              <a:ext cx="451335" cy="396840"/>
            </a:xfrm>
            <a:custGeom>
              <a:avLst/>
              <a:gdLst/>
              <a:ahLst/>
              <a:cxnLst/>
              <a:rect l="0" t="0" r="0" b="0"/>
              <a:pathLst>
                <a:path w="451335" h="396840">
                  <a:moveTo>
                    <a:pt x="357969" y="149058"/>
                  </a:moveTo>
                  <a:lnTo>
                    <a:pt x="392716" y="111972"/>
                  </a:lnTo>
                  <a:lnTo>
                    <a:pt x="401878" y="93971"/>
                  </a:lnTo>
                  <a:lnTo>
                    <a:pt x="403610" y="71153"/>
                  </a:lnTo>
                  <a:lnTo>
                    <a:pt x="395190" y="23965"/>
                  </a:lnTo>
                  <a:lnTo>
                    <a:pt x="389802" y="15360"/>
                  </a:lnTo>
                  <a:lnTo>
                    <a:pt x="374456" y="2679"/>
                  </a:lnTo>
                  <a:lnTo>
                    <a:pt x="365451" y="0"/>
                  </a:lnTo>
                  <a:lnTo>
                    <a:pt x="346086" y="142"/>
                  </a:lnTo>
                  <a:lnTo>
                    <a:pt x="315454" y="12388"/>
                  </a:lnTo>
                  <a:lnTo>
                    <a:pt x="300858" y="27485"/>
                  </a:lnTo>
                  <a:lnTo>
                    <a:pt x="291642" y="47063"/>
                  </a:lnTo>
                  <a:lnTo>
                    <a:pt x="287623" y="83222"/>
                  </a:lnTo>
                  <a:lnTo>
                    <a:pt x="294491" y="116683"/>
                  </a:lnTo>
                  <a:lnTo>
                    <a:pt x="304800" y="138179"/>
                  </a:lnTo>
                  <a:lnTo>
                    <a:pt x="320300" y="153192"/>
                  </a:lnTo>
                  <a:lnTo>
                    <a:pt x="329347" y="158833"/>
                  </a:lnTo>
                  <a:lnTo>
                    <a:pt x="338887" y="160254"/>
                  </a:lnTo>
                  <a:lnTo>
                    <a:pt x="358847" y="155594"/>
                  </a:lnTo>
                  <a:lnTo>
                    <a:pt x="384225" y="139816"/>
                  </a:lnTo>
                  <a:lnTo>
                    <a:pt x="396154" y="120774"/>
                  </a:lnTo>
                  <a:lnTo>
                    <a:pt x="400973" y="109145"/>
                  </a:lnTo>
                  <a:lnTo>
                    <a:pt x="405356" y="104902"/>
                  </a:lnTo>
                  <a:lnTo>
                    <a:pt x="409448" y="105583"/>
                  </a:lnTo>
                  <a:lnTo>
                    <a:pt x="413345" y="109546"/>
                  </a:lnTo>
                  <a:lnTo>
                    <a:pt x="431566" y="162240"/>
                  </a:lnTo>
                  <a:lnTo>
                    <a:pt x="445685" y="216263"/>
                  </a:lnTo>
                  <a:lnTo>
                    <a:pt x="451334" y="279230"/>
                  </a:lnTo>
                  <a:lnTo>
                    <a:pt x="449973" y="323588"/>
                  </a:lnTo>
                  <a:lnTo>
                    <a:pt x="441364" y="352189"/>
                  </a:lnTo>
                  <a:lnTo>
                    <a:pt x="426619" y="371140"/>
                  </a:lnTo>
                  <a:lnTo>
                    <a:pt x="417773" y="377831"/>
                  </a:lnTo>
                  <a:lnTo>
                    <a:pt x="392347" y="385266"/>
                  </a:lnTo>
                  <a:lnTo>
                    <a:pt x="333954" y="395628"/>
                  </a:lnTo>
                  <a:lnTo>
                    <a:pt x="278530" y="394469"/>
                  </a:lnTo>
                  <a:lnTo>
                    <a:pt x="232573" y="396839"/>
                  </a:lnTo>
                  <a:lnTo>
                    <a:pt x="172932" y="392325"/>
                  </a:lnTo>
                  <a:lnTo>
                    <a:pt x="131061" y="388588"/>
                  </a:lnTo>
                  <a:lnTo>
                    <a:pt x="86325" y="383028"/>
                  </a:lnTo>
                  <a:lnTo>
                    <a:pt x="28697" y="374490"/>
                  </a:lnTo>
                  <a:lnTo>
                    <a:pt x="0" y="3701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3965798" y="3779730"/>
            <a:ext cx="1846085" cy="421141"/>
            <a:chOff x="3965798" y="3779730"/>
            <a:chExt cx="1846085" cy="421141"/>
          </a:xfrm>
        </p:grpSpPr>
        <p:sp>
          <p:nvSpPr>
            <p:cNvPr id="61" name="Freeform 60"/>
            <p:cNvSpPr/>
            <p:nvPr/>
          </p:nvSpPr>
          <p:spPr>
            <a:xfrm>
              <a:off x="3965798" y="3838091"/>
              <a:ext cx="374898" cy="352252"/>
            </a:xfrm>
            <a:custGeom>
              <a:avLst/>
              <a:gdLst/>
              <a:ahLst/>
              <a:cxnLst/>
              <a:rect l="0" t="0" r="0" b="0"/>
              <a:pathLst>
                <a:path w="374898" h="352252">
                  <a:moveTo>
                    <a:pt x="98202" y="352251"/>
                  </a:moveTo>
                  <a:lnTo>
                    <a:pt x="74482" y="293634"/>
                  </a:lnTo>
                  <a:lnTo>
                    <a:pt x="63358" y="247665"/>
                  </a:lnTo>
                  <a:lnTo>
                    <a:pt x="52653" y="191411"/>
                  </a:lnTo>
                  <a:lnTo>
                    <a:pt x="36483" y="135878"/>
                  </a:lnTo>
                  <a:lnTo>
                    <a:pt x="11228" y="81523"/>
                  </a:lnTo>
                  <a:lnTo>
                    <a:pt x="1835" y="58792"/>
                  </a:lnTo>
                  <a:lnTo>
                    <a:pt x="0" y="36991"/>
                  </a:lnTo>
                  <a:lnTo>
                    <a:pt x="1149" y="26264"/>
                  </a:lnTo>
                  <a:lnTo>
                    <a:pt x="6594" y="19113"/>
                  </a:lnTo>
                  <a:lnTo>
                    <a:pt x="25121" y="11167"/>
                  </a:lnTo>
                  <a:lnTo>
                    <a:pt x="75144" y="0"/>
                  </a:lnTo>
                  <a:lnTo>
                    <a:pt x="130085" y="6633"/>
                  </a:lnTo>
                  <a:lnTo>
                    <a:pt x="191587" y="19208"/>
                  </a:lnTo>
                  <a:lnTo>
                    <a:pt x="250486" y="48598"/>
                  </a:lnTo>
                  <a:lnTo>
                    <a:pt x="302439" y="85287"/>
                  </a:lnTo>
                  <a:lnTo>
                    <a:pt x="348318" y="140378"/>
                  </a:lnTo>
                  <a:lnTo>
                    <a:pt x="368063" y="176000"/>
                  </a:lnTo>
                  <a:lnTo>
                    <a:pt x="374897" y="202557"/>
                  </a:lnTo>
                  <a:lnTo>
                    <a:pt x="374035" y="229958"/>
                  </a:lnTo>
                  <a:lnTo>
                    <a:pt x="361384" y="266103"/>
                  </a:lnTo>
                  <a:lnTo>
                    <a:pt x="342818" y="293450"/>
                  </a:lnTo>
                  <a:lnTo>
                    <a:pt x="306008" y="323651"/>
                  </a:lnTo>
                  <a:lnTo>
                    <a:pt x="268309" y="342737"/>
                  </a:lnTo>
                  <a:lnTo>
                    <a:pt x="210528" y="350371"/>
                  </a:lnTo>
                  <a:lnTo>
                    <a:pt x="148726" y="35187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79855" y="3980823"/>
              <a:ext cx="200042" cy="220048"/>
            </a:xfrm>
            <a:custGeom>
              <a:avLst/>
              <a:gdLst/>
              <a:ahLst/>
              <a:cxnLst/>
              <a:rect l="0" t="0" r="0" b="0"/>
              <a:pathLst>
                <a:path w="200042" h="220048">
                  <a:moveTo>
                    <a:pt x="0" y="104234"/>
                  </a:moveTo>
                  <a:lnTo>
                    <a:pt x="62280" y="87445"/>
                  </a:lnTo>
                  <a:lnTo>
                    <a:pt x="124607" y="78149"/>
                  </a:lnTo>
                  <a:lnTo>
                    <a:pt x="157413" y="63100"/>
                  </a:lnTo>
                  <a:lnTo>
                    <a:pt x="172516" y="47347"/>
                  </a:lnTo>
                  <a:lnTo>
                    <a:pt x="178182" y="38233"/>
                  </a:lnTo>
                  <a:lnTo>
                    <a:pt x="179619" y="28648"/>
                  </a:lnTo>
                  <a:lnTo>
                    <a:pt x="174977" y="8639"/>
                  </a:lnTo>
                  <a:lnTo>
                    <a:pt x="168124" y="3069"/>
                  </a:lnTo>
                  <a:lnTo>
                    <a:pt x="148031" y="0"/>
                  </a:lnTo>
                  <a:lnTo>
                    <a:pt x="110411" y="4849"/>
                  </a:lnTo>
                  <a:lnTo>
                    <a:pt x="89626" y="13659"/>
                  </a:lnTo>
                  <a:lnTo>
                    <a:pt x="80807" y="19284"/>
                  </a:lnTo>
                  <a:lnTo>
                    <a:pt x="67890" y="34893"/>
                  </a:lnTo>
                  <a:lnTo>
                    <a:pt x="50065" y="73509"/>
                  </a:lnTo>
                  <a:lnTo>
                    <a:pt x="48767" y="94088"/>
                  </a:lnTo>
                  <a:lnTo>
                    <a:pt x="57466" y="135895"/>
                  </a:lnTo>
                  <a:lnTo>
                    <a:pt x="72659" y="167427"/>
                  </a:lnTo>
                  <a:lnTo>
                    <a:pt x="97568" y="193408"/>
                  </a:lnTo>
                  <a:lnTo>
                    <a:pt x="132764" y="210335"/>
                  </a:lnTo>
                  <a:lnTo>
                    <a:pt x="187946" y="218768"/>
                  </a:lnTo>
                  <a:lnTo>
                    <a:pt x="200041" y="2200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18880" y="4008584"/>
              <a:ext cx="140001" cy="174325"/>
            </a:xfrm>
            <a:custGeom>
              <a:avLst/>
              <a:gdLst/>
              <a:ahLst/>
              <a:cxnLst/>
              <a:rect l="0" t="0" r="0" b="0"/>
              <a:pathLst>
                <a:path w="140001" h="174325">
                  <a:moveTo>
                    <a:pt x="108415" y="13302"/>
                  </a:moveTo>
                  <a:lnTo>
                    <a:pt x="97237" y="2123"/>
                  </a:lnTo>
                  <a:lnTo>
                    <a:pt x="90434" y="0"/>
                  </a:lnTo>
                  <a:lnTo>
                    <a:pt x="73518" y="761"/>
                  </a:lnTo>
                  <a:lnTo>
                    <a:pt x="44263" y="13356"/>
                  </a:lnTo>
                  <a:lnTo>
                    <a:pt x="18957" y="37494"/>
                  </a:lnTo>
                  <a:lnTo>
                    <a:pt x="2230" y="66873"/>
                  </a:lnTo>
                  <a:lnTo>
                    <a:pt x="0" y="87414"/>
                  </a:lnTo>
                  <a:lnTo>
                    <a:pt x="8101" y="129197"/>
                  </a:lnTo>
                  <a:lnTo>
                    <a:pt x="23190" y="155135"/>
                  </a:lnTo>
                  <a:lnTo>
                    <a:pt x="38952" y="167196"/>
                  </a:lnTo>
                  <a:lnTo>
                    <a:pt x="48068" y="172050"/>
                  </a:lnTo>
                  <a:lnTo>
                    <a:pt x="73795" y="174324"/>
                  </a:lnTo>
                  <a:lnTo>
                    <a:pt x="111806" y="172146"/>
                  </a:lnTo>
                  <a:lnTo>
                    <a:pt x="140000" y="171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43109" y="4021886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0" y="58616"/>
                  </a:lnTo>
                  <a:lnTo>
                    <a:pt x="11452" y="115214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00994" y="3906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06279" y="3974052"/>
              <a:ext cx="263214" cy="146466"/>
            </a:xfrm>
            <a:custGeom>
              <a:avLst/>
              <a:gdLst/>
              <a:ahLst/>
              <a:cxnLst/>
              <a:rect l="0" t="0" r="0" b="0"/>
              <a:pathLst>
                <a:path w="263214" h="146466">
                  <a:moveTo>
                    <a:pt x="0" y="68891"/>
                  </a:moveTo>
                  <a:lnTo>
                    <a:pt x="17959" y="122766"/>
                  </a:lnTo>
                  <a:lnTo>
                    <a:pt x="25859" y="146465"/>
                  </a:lnTo>
                  <a:lnTo>
                    <a:pt x="23000" y="133210"/>
                  </a:lnTo>
                  <a:lnTo>
                    <a:pt x="21441" y="84282"/>
                  </a:lnTo>
                  <a:lnTo>
                    <a:pt x="26722" y="29817"/>
                  </a:lnTo>
                  <a:lnTo>
                    <a:pt x="31853" y="24124"/>
                  </a:lnTo>
                  <a:lnTo>
                    <a:pt x="38783" y="22669"/>
                  </a:lnTo>
                  <a:lnTo>
                    <a:pt x="46912" y="24038"/>
                  </a:lnTo>
                  <a:lnTo>
                    <a:pt x="62185" y="34918"/>
                  </a:lnTo>
                  <a:lnTo>
                    <a:pt x="96967" y="80491"/>
                  </a:lnTo>
                  <a:lnTo>
                    <a:pt x="108540" y="104303"/>
                  </a:lnTo>
                  <a:lnTo>
                    <a:pt x="108625" y="103027"/>
                  </a:lnTo>
                  <a:lnTo>
                    <a:pt x="107512" y="98668"/>
                  </a:lnTo>
                  <a:lnTo>
                    <a:pt x="117031" y="48404"/>
                  </a:lnTo>
                  <a:lnTo>
                    <a:pt x="124544" y="28200"/>
                  </a:lnTo>
                  <a:lnTo>
                    <a:pt x="135682" y="11422"/>
                  </a:lnTo>
                  <a:lnTo>
                    <a:pt x="144267" y="6012"/>
                  </a:lnTo>
                  <a:lnTo>
                    <a:pt x="166285" y="0"/>
                  </a:lnTo>
                  <a:lnTo>
                    <a:pt x="188548" y="3568"/>
                  </a:lnTo>
                  <a:lnTo>
                    <a:pt x="199398" y="7794"/>
                  </a:lnTo>
                  <a:lnTo>
                    <a:pt x="214574" y="21850"/>
                  </a:lnTo>
                  <a:lnTo>
                    <a:pt x="245023" y="76864"/>
                  </a:lnTo>
                  <a:lnTo>
                    <a:pt x="263213" y="1320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25386" y="3957955"/>
              <a:ext cx="228376" cy="197164"/>
            </a:xfrm>
            <a:custGeom>
              <a:avLst/>
              <a:gdLst/>
              <a:ahLst/>
              <a:cxnLst/>
              <a:rect l="0" t="0" r="0" b="0"/>
              <a:pathLst>
                <a:path w="228376" h="197164">
                  <a:moveTo>
                    <a:pt x="123091" y="63931"/>
                  </a:moveTo>
                  <a:lnTo>
                    <a:pt x="113515" y="39884"/>
                  </a:lnTo>
                  <a:lnTo>
                    <a:pt x="83687" y="4338"/>
                  </a:lnTo>
                  <a:lnTo>
                    <a:pt x="75765" y="805"/>
                  </a:lnTo>
                  <a:lnTo>
                    <a:pt x="57603" y="0"/>
                  </a:lnTo>
                  <a:lnTo>
                    <a:pt x="27648" y="11713"/>
                  </a:lnTo>
                  <a:lnTo>
                    <a:pt x="13211" y="26685"/>
                  </a:lnTo>
                  <a:lnTo>
                    <a:pt x="7723" y="35591"/>
                  </a:lnTo>
                  <a:lnTo>
                    <a:pt x="0" y="76071"/>
                  </a:lnTo>
                  <a:lnTo>
                    <a:pt x="3301" y="125110"/>
                  </a:lnTo>
                  <a:lnTo>
                    <a:pt x="17277" y="165506"/>
                  </a:lnTo>
                  <a:lnTo>
                    <a:pt x="32779" y="182385"/>
                  </a:lnTo>
                  <a:lnTo>
                    <a:pt x="41826" y="188524"/>
                  </a:lnTo>
                  <a:lnTo>
                    <a:pt x="76915" y="197163"/>
                  </a:lnTo>
                  <a:lnTo>
                    <a:pt x="87628" y="194867"/>
                  </a:lnTo>
                  <a:lnTo>
                    <a:pt x="105769" y="182956"/>
                  </a:lnTo>
                  <a:lnTo>
                    <a:pt x="115393" y="162844"/>
                  </a:lnTo>
                  <a:lnTo>
                    <a:pt x="117958" y="150930"/>
                  </a:lnTo>
                  <a:lnTo>
                    <a:pt x="122009" y="147666"/>
                  </a:lnTo>
                  <a:lnTo>
                    <a:pt x="127048" y="150170"/>
                  </a:lnTo>
                  <a:lnTo>
                    <a:pt x="159876" y="182349"/>
                  </a:lnTo>
                  <a:lnTo>
                    <a:pt x="178045" y="191820"/>
                  </a:lnTo>
                  <a:lnTo>
                    <a:pt x="197817" y="193690"/>
                  </a:lnTo>
                  <a:lnTo>
                    <a:pt x="228375" y="1902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453761" y="3779730"/>
              <a:ext cx="52644" cy="357970"/>
            </a:xfrm>
            <a:custGeom>
              <a:avLst/>
              <a:gdLst/>
              <a:ahLst/>
              <a:cxnLst/>
              <a:rect l="0" t="0" r="0" b="0"/>
              <a:pathLst>
                <a:path w="52644" h="357970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11453" y="149542"/>
                  </a:lnTo>
                  <a:lnTo>
                    <a:pt x="21331" y="200677"/>
                  </a:lnTo>
                  <a:lnTo>
                    <a:pt x="28547" y="249753"/>
                  </a:lnTo>
                  <a:lnTo>
                    <a:pt x="36575" y="302668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09945" y="3911012"/>
              <a:ext cx="201938" cy="226688"/>
            </a:xfrm>
            <a:custGeom>
              <a:avLst/>
              <a:gdLst/>
              <a:ahLst/>
              <a:cxnLst/>
              <a:rect l="0" t="0" r="0" b="0"/>
              <a:pathLst>
                <a:path w="201938" h="226688">
                  <a:moveTo>
                    <a:pt x="117557" y="5589"/>
                  </a:moveTo>
                  <a:lnTo>
                    <a:pt x="100790" y="0"/>
                  </a:lnTo>
                  <a:lnTo>
                    <a:pt x="83199" y="375"/>
                  </a:lnTo>
                  <a:lnTo>
                    <a:pt x="43310" y="10148"/>
                  </a:lnTo>
                  <a:lnTo>
                    <a:pt x="17699" y="25527"/>
                  </a:lnTo>
                  <a:lnTo>
                    <a:pt x="5716" y="41356"/>
                  </a:lnTo>
                  <a:lnTo>
                    <a:pt x="882" y="50491"/>
                  </a:lnTo>
                  <a:lnTo>
                    <a:pt x="0" y="60090"/>
                  </a:lnTo>
                  <a:lnTo>
                    <a:pt x="5258" y="80114"/>
                  </a:lnTo>
                  <a:lnTo>
                    <a:pt x="12275" y="88028"/>
                  </a:lnTo>
                  <a:lnTo>
                    <a:pt x="44509" y="104755"/>
                  </a:lnTo>
                  <a:lnTo>
                    <a:pt x="105497" y="124568"/>
                  </a:lnTo>
                  <a:lnTo>
                    <a:pt x="159470" y="142414"/>
                  </a:lnTo>
                  <a:lnTo>
                    <a:pt x="179469" y="150628"/>
                  </a:lnTo>
                  <a:lnTo>
                    <a:pt x="196157" y="162077"/>
                  </a:lnTo>
                  <a:lnTo>
                    <a:pt x="200373" y="170746"/>
                  </a:lnTo>
                  <a:lnTo>
                    <a:pt x="201937" y="192856"/>
                  </a:lnTo>
                  <a:lnTo>
                    <a:pt x="198377" y="201793"/>
                  </a:lnTo>
                  <a:lnTo>
                    <a:pt x="185063" y="214843"/>
                  </a:lnTo>
                  <a:lnTo>
                    <a:pt x="164327" y="221423"/>
                  </a:lnTo>
                  <a:lnTo>
                    <a:pt x="103916" y="225994"/>
                  </a:lnTo>
                  <a:lnTo>
                    <a:pt x="85972" y="226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288748" y="353183"/>
            <a:ext cx="3607418" cy="710196"/>
            <a:chOff x="3288748" y="353183"/>
            <a:chExt cx="3607418" cy="710196"/>
          </a:xfrm>
        </p:grpSpPr>
        <p:sp>
          <p:nvSpPr>
            <p:cNvPr id="2" name="Freeform 1"/>
            <p:cNvSpPr/>
            <p:nvPr/>
          </p:nvSpPr>
          <p:spPr>
            <a:xfrm>
              <a:off x="3288748" y="379025"/>
              <a:ext cx="560593" cy="629909"/>
            </a:xfrm>
            <a:custGeom>
              <a:avLst/>
              <a:gdLst/>
              <a:ahLst/>
              <a:cxnLst/>
              <a:rect l="0" t="0" r="0" b="0"/>
              <a:pathLst>
                <a:path w="560593" h="629909">
                  <a:moveTo>
                    <a:pt x="343583" y="0"/>
                  </a:moveTo>
                  <a:lnTo>
                    <a:pt x="287369" y="16789"/>
                  </a:lnTo>
                  <a:lnTo>
                    <a:pt x="245689" y="22132"/>
                  </a:lnTo>
                  <a:lnTo>
                    <a:pt x="195540" y="50199"/>
                  </a:lnTo>
                  <a:lnTo>
                    <a:pt x="139236" y="99499"/>
                  </a:lnTo>
                  <a:lnTo>
                    <a:pt x="88398" y="152278"/>
                  </a:lnTo>
                  <a:lnTo>
                    <a:pt x="46838" y="215185"/>
                  </a:lnTo>
                  <a:lnTo>
                    <a:pt x="27801" y="262110"/>
                  </a:lnTo>
                  <a:lnTo>
                    <a:pt x="9163" y="313059"/>
                  </a:lnTo>
                  <a:lnTo>
                    <a:pt x="0" y="365200"/>
                  </a:lnTo>
                  <a:lnTo>
                    <a:pt x="2875" y="417693"/>
                  </a:lnTo>
                  <a:lnTo>
                    <a:pt x="22732" y="479428"/>
                  </a:lnTo>
                  <a:lnTo>
                    <a:pt x="49185" y="533563"/>
                  </a:lnTo>
                  <a:lnTo>
                    <a:pt x="76940" y="572809"/>
                  </a:lnTo>
                  <a:lnTo>
                    <a:pt x="109120" y="601390"/>
                  </a:lnTo>
                  <a:lnTo>
                    <a:pt x="153880" y="620907"/>
                  </a:lnTo>
                  <a:lnTo>
                    <a:pt x="204187" y="628509"/>
                  </a:lnTo>
                  <a:lnTo>
                    <a:pt x="264012" y="629908"/>
                  </a:lnTo>
                  <a:lnTo>
                    <a:pt x="313958" y="617013"/>
                  </a:lnTo>
                  <a:lnTo>
                    <a:pt x="368537" y="586693"/>
                  </a:lnTo>
                  <a:lnTo>
                    <a:pt x="423818" y="556358"/>
                  </a:lnTo>
                  <a:lnTo>
                    <a:pt x="455099" y="529608"/>
                  </a:lnTo>
                  <a:lnTo>
                    <a:pt x="492213" y="477748"/>
                  </a:lnTo>
                  <a:lnTo>
                    <a:pt x="527100" y="424350"/>
                  </a:lnTo>
                  <a:lnTo>
                    <a:pt x="545950" y="368482"/>
                  </a:lnTo>
                  <a:lnTo>
                    <a:pt x="559769" y="315592"/>
                  </a:lnTo>
                  <a:lnTo>
                    <a:pt x="560592" y="257485"/>
                  </a:lnTo>
                  <a:lnTo>
                    <a:pt x="549836" y="200340"/>
                  </a:lnTo>
                  <a:lnTo>
                    <a:pt x="528698" y="149957"/>
                  </a:lnTo>
                  <a:lnTo>
                    <a:pt x="484193" y="89503"/>
                  </a:lnTo>
                  <a:lnTo>
                    <a:pt x="454763" y="61180"/>
                  </a:lnTo>
                  <a:lnTo>
                    <a:pt x="394649" y="29471"/>
                  </a:lnTo>
                  <a:lnTo>
                    <a:pt x="369399" y="24797"/>
                  </a:lnTo>
                  <a:lnTo>
                    <a:pt x="339459" y="32078"/>
                  </a:lnTo>
                  <a:lnTo>
                    <a:pt x="290941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58715" y="90545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88028" y="403154"/>
              <a:ext cx="301922" cy="660225"/>
            </a:xfrm>
            <a:custGeom>
              <a:avLst/>
              <a:gdLst/>
              <a:ahLst/>
              <a:cxnLst/>
              <a:rect l="0" t="0" r="0" b="0"/>
              <a:pathLst>
                <a:path w="301922" h="660225">
                  <a:moveTo>
                    <a:pt x="291827" y="281198"/>
                  </a:moveTo>
                  <a:lnTo>
                    <a:pt x="300160" y="243720"/>
                  </a:lnTo>
                  <a:lnTo>
                    <a:pt x="301921" y="192296"/>
                  </a:lnTo>
                  <a:lnTo>
                    <a:pt x="292694" y="129843"/>
                  </a:lnTo>
                  <a:lnTo>
                    <a:pt x="269555" y="71233"/>
                  </a:lnTo>
                  <a:lnTo>
                    <a:pt x="255022" y="45160"/>
                  </a:lnTo>
                  <a:lnTo>
                    <a:pt x="227109" y="18498"/>
                  </a:lnTo>
                  <a:lnTo>
                    <a:pt x="206911" y="7295"/>
                  </a:lnTo>
                  <a:lnTo>
                    <a:pt x="170220" y="0"/>
                  </a:lnTo>
                  <a:lnTo>
                    <a:pt x="124124" y="3428"/>
                  </a:lnTo>
                  <a:lnTo>
                    <a:pt x="96799" y="15025"/>
                  </a:lnTo>
                  <a:lnTo>
                    <a:pt x="64805" y="41285"/>
                  </a:lnTo>
                  <a:lnTo>
                    <a:pt x="27444" y="92778"/>
                  </a:lnTo>
                  <a:lnTo>
                    <a:pt x="10316" y="149699"/>
                  </a:lnTo>
                  <a:lnTo>
                    <a:pt x="0" y="202190"/>
                  </a:lnTo>
                  <a:lnTo>
                    <a:pt x="689" y="233215"/>
                  </a:lnTo>
                  <a:lnTo>
                    <a:pt x="17076" y="288141"/>
                  </a:lnTo>
                  <a:lnTo>
                    <a:pt x="25825" y="310020"/>
                  </a:lnTo>
                  <a:lnTo>
                    <a:pt x="45075" y="335491"/>
                  </a:lnTo>
                  <a:lnTo>
                    <a:pt x="62836" y="350562"/>
                  </a:lnTo>
                  <a:lnTo>
                    <a:pt x="85548" y="355700"/>
                  </a:lnTo>
                  <a:lnTo>
                    <a:pt x="132667" y="349467"/>
                  </a:lnTo>
                  <a:lnTo>
                    <a:pt x="165120" y="334701"/>
                  </a:lnTo>
                  <a:lnTo>
                    <a:pt x="213969" y="285938"/>
                  </a:lnTo>
                  <a:lnTo>
                    <a:pt x="229893" y="252837"/>
                  </a:lnTo>
                  <a:lnTo>
                    <a:pt x="235330" y="249422"/>
                  </a:lnTo>
                  <a:lnTo>
                    <a:pt x="241294" y="251825"/>
                  </a:lnTo>
                  <a:lnTo>
                    <a:pt x="247610" y="258107"/>
                  </a:lnTo>
                  <a:lnTo>
                    <a:pt x="254627" y="277564"/>
                  </a:lnTo>
                  <a:lnTo>
                    <a:pt x="259132" y="328183"/>
                  </a:lnTo>
                  <a:lnTo>
                    <a:pt x="259912" y="380517"/>
                  </a:lnTo>
                  <a:lnTo>
                    <a:pt x="267412" y="438207"/>
                  </a:lnTo>
                  <a:lnTo>
                    <a:pt x="273226" y="497262"/>
                  </a:lnTo>
                  <a:lnTo>
                    <a:pt x="279704" y="554594"/>
                  </a:lnTo>
                  <a:lnTo>
                    <a:pt x="288219" y="612669"/>
                  </a:lnTo>
                  <a:lnTo>
                    <a:pt x="291827" y="660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552774" y="800165"/>
              <a:ext cx="185050" cy="243527"/>
            </a:xfrm>
            <a:custGeom>
              <a:avLst/>
              <a:gdLst/>
              <a:ahLst/>
              <a:cxnLst/>
              <a:rect l="0" t="0" r="0" b="0"/>
              <a:pathLst>
                <a:path w="185050" h="243527">
                  <a:moveTo>
                    <a:pt x="6065" y="84228"/>
                  </a:moveTo>
                  <a:lnTo>
                    <a:pt x="0" y="116680"/>
                  </a:lnTo>
                  <a:lnTo>
                    <a:pt x="10624" y="168570"/>
                  </a:lnTo>
                  <a:lnTo>
                    <a:pt x="27260" y="229447"/>
                  </a:lnTo>
                  <a:lnTo>
                    <a:pt x="31863" y="243526"/>
                  </a:lnTo>
                  <a:lnTo>
                    <a:pt x="16049" y="188464"/>
                  </a:lnTo>
                  <a:lnTo>
                    <a:pt x="1314" y="129497"/>
                  </a:lnTo>
                  <a:lnTo>
                    <a:pt x="3174" y="106687"/>
                  </a:lnTo>
                  <a:lnTo>
                    <a:pt x="16387" y="74115"/>
                  </a:lnTo>
                  <a:lnTo>
                    <a:pt x="34829" y="55947"/>
                  </a:lnTo>
                  <a:lnTo>
                    <a:pt x="84796" y="25220"/>
                  </a:lnTo>
                  <a:lnTo>
                    <a:pt x="138557" y="12261"/>
                  </a:lnTo>
                  <a:lnTo>
                    <a:pt x="1850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116850" y="684352"/>
              <a:ext cx="210570" cy="42115"/>
            </a:xfrm>
            <a:custGeom>
              <a:avLst/>
              <a:gdLst/>
              <a:ahLst/>
              <a:cxnLst/>
              <a:rect l="0" t="0" r="0" b="0"/>
              <a:pathLst>
                <a:path w="210570" h="42115">
                  <a:moveTo>
                    <a:pt x="210569" y="0"/>
                  </a:moveTo>
                  <a:lnTo>
                    <a:pt x="156695" y="17958"/>
                  </a:lnTo>
                  <a:lnTo>
                    <a:pt x="109330" y="28547"/>
                  </a:lnTo>
                  <a:lnTo>
                    <a:pt x="61250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106321" y="852808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04595" y="0"/>
                  </a:lnTo>
                  <a:lnTo>
                    <a:pt x="142016" y="6066"/>
                  </a:lnTo>
                  <a:lnTo>
                    <a:pt x="91862" y="3487"/>
                  </a:lnTo>
                  <a:lnTo>
                    <a:pt x="35520" y="879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580103" y="589595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45868" y="11453"/>
                  </a:lnTo>
                  <a:lnTo>
                    <a:pt x="198022" y="21331"/>
                  </a:lnTo>
                  <a:lnTo>
                    <a:pt x="135042" y="29560"/>
                  </a:lnTo>
                  <a:lnTo>
                    <a:pt x="80567" y="30986"/>
                  </a:lnTo>
                  <a:lnTo>
                    <a:pt x="20767" y="314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997147" y="353183"/>
              <a:ext cx="365328" cy="612624"/>
            </a:xfrm>
            <a:custGeom>
              <a:avLst/>
              <a:gdLst/>
              <a:ahLst/>
              <a:cxnLst/>
              <a:rect l="0" t="0" r="0" b="0"/>
              <a:pathLst>
                <a:path w="365328" h="612624">
                  <a:moveTo>
                    <a:pt x="309423" y="15314"/>
                  </a:moveTo>
                  <a:lnTo>
                    <a:pt x="259871" y="29968"/>
                  </a:lnTo>
                  <a:lnTo>
                    <a:pt x="205701" y="27871"/>
                  </a:lnTo>
                  <a:lnTo>
                    <a:pt x="143009" y="23123"/>
                  </a:lnTo>
                  <a:lnTo>
                    <a:pt x="85218" y="11267"/>
                  </a:lnTo>
                  <a:lnTo>
                    <a:pt x="37148" y="0"/>
                  </a:lnTo>
                  <a:lnTo>
                    <a:pt x="15276" y="1879"/>
                  </a:lnTo>
                  <a:lnTo>
                    <a:pt x="8040" y="8697"/>
                  </a:lnTo>
                  <a:lnTo>
                    <a:pt x="0" y="31870"/>
                  </a:lnTo>
                  <a:lnTo>
                    <a:pt x="2748" y="94660"/>
                  </a:lnTo>
                  <a:lnTo>
                    <a:pt x="9420" y="154730"/>
                  </a:lnTo>
                  <a:lnTo>
                    <a:pt x="13082" y="203111"/>
                  </a:lnTo>
                  <a:lnTo>
                    <a:pt x="14168" y="254491"/>
                  </a:lnTo>
                  <a:lnTo>
                    <a:pt x="17830" y="263673"/>
                  </a:lnTo>
                  <a:lnTo>
                    <a:pt x="23780" y="267454"/>
                  </a:lnTo>
                  <a:lnTo>
                    <a:pt x="64136" y="262301"/>
                  </a:lnTo>
                  <a:lnTo>
                    <a:pt x="115999" y="252358"/>
                  </a:lnTo>
                  <a:lnTo>
                    <a:pt x="177626" y="262154"/>
                  </a:lnTo>
                  <a:lnTo>
                    <a:pt x="230183" y="276419"/>
                  </a:lnTo>
                  <a:lnTo>
                    <a:pt x="268641" y="303673"/>
                  </a:lnTo>
                  <a:lnTo>
                    <a:pt x="326432" y="358868"/>
                  </a:lnTo>
                  <a:lnTo>
                    <a:pt x="353770" y="411293"/>
                  </a:lnTo>
                  <a:lnTo>
                    <a:pt x="365327" y="454995"/>
                  </a:lnTo>
                  <a:lnTo>
                    <a:pt x="361212" y="503299"/>
                  </a:lnTo>
                  <a:lnTo>
                    <a:pt x="345695" y="545427"/>
                  </a:lnTo>
                  <a:lnTo>
                    <a:pt x="332953" y="565215"/>
                  </a:lnTo>
                  <a:lnTo>
                    <a:pt x="301447" y="589509"/>
                  </a:lnTo>
                  <a:lnTo>
                    <a:pt x="262476" y="605936"/>
                  </a:lnTo>
                  <a:lnTo>
                    <a:pt x="215704" y="612623"/>
                  </a:lnTo>
                  <a:lnTo>
                    <a:pt x="154733" y="606477"/>
                  </a:lnTo>
                  <a:lnTo>
                    <a:pt x="103175" y="597117"/>
                  </a:lnTo>
                  <a:lnTo>
                    <a:pt x="88324" y="594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422383" y="90545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885695" y="463253"/>
              <a:ext cx="10471" cy="547483"/>
            </a:xfrm>
            <a:custGeom>
              <a:avLst/>
              <a:gdLst/>
              <a:ahLst/>
              <a:cxnLst/>
              <a:rect l="0" t="0" r="0" b="0"/>
              <a:pathLst>
                <a:path w="10471" h="547483">
                  <a:moveTo>
                    <a:pt x="10470" y="0"/>
                  </a:moveTo>
                  <a:lnTo>
                    <a:pt x="3235" y="50433"/>
                  </a:lnTo>
                  <a:lnTo>
                    <a:pt x="918" y="105411"/>
                  </a:lnTo>
                  <a:lnTo>
                    <a:pt x="231" y="155885"/>
                  </a:lnTo>
                  <a:lnTo>
                    <a:pt x="71" y="198354"/>
                  </a:lnTo>
                  <a:lnTo>
                    <a:pt x="0" y="244525"/>
                  </a:lnTo>
                  <a:lnTo>
                    <a:pt x="3079" y="307199"/>
                  </a:lnTo>
                  <a:lnTo>
                    <a:pt x="8281" y="361644"/>
                  </a:lnTo>
                  <a:lnTo>
                    <a:pt x="9822" y="422229"/>
                  </a:lnTo>
                  <a:lnTo>
                    <a:pt x="10278" y="478395"/>
                  </a:lnTo>
                  <a:lnTo>
                    <a:pt x="10414" y="518433"/>
                  </a:lnTo>
                  <a:lnTo>
                    <a:pt x="1047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580275" y="484310"/>
              <a:ext cx="294835" cy="277252"/>
            </a:xfrm>
            <a:custGeom>
              <a:avLst/>
              <a:gdLst/>
              <a:ahLst/>
              <a:cxnLst/>
              <a:rect l="0" t="0" r="0" b="0"/>
              <a:pathLst>
                <a:path w="294835" h="277252">
                  <a:moveTo>
                    <a:pt x="294834" y="200042"/>
                  </a:moveTo>
                  <a:lnTo>
                    <a:pt x="231406" y="218000"/>
                  </a:lnTo>
                  <a:lnTo>
                    <a:pt x="173398" y="235191"/>
                  </a:lnTo>
                  <a:lnTo>
                    <a:pt x="113376" y="252691"/>
                  </a:lnTo>
                  <a:lnTo>
                    <a:pt x="53739" y="270233"/>
                  </a:lnTo>
                  <a:lnTo>
                    <a:pt x="32092" y="277251"/>
                  </a:lnTo>
                  <a:lnTo>
                    <a:pt x="22577" y="277251"/>
                  </a:lnTo>
                  <a:lnTo>
                    <a:pt x="5764" y="271012"/>
                  </a:lnTo>
                  <a:lnTo>
                    <a:pt x="1515" y="264903"/>
                  </a:lnTo>
                  <a:lnTo>
                    <a:pt x="0" y="208756"/>
                  </a:lnTo>
                  <a:lnTo>
                    <a:pt x="8434" y="151244"/>
                  </a:lnTo>
                  <a:lnTo>
                    <a:pt x="24485" y="94823"/>
                  </a:lnTo>
                  <a:lnTo>
                    <a:pt x="44250" y="38618"/>
                  </a:lnTo>
                  <a:lnTo>
                    <a:pt x="526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362307" y="1784599"/>
            <a:ext cx="3091248" cy="510614"/>
            <a:chOff x="1362307" y="1784599"/>
            <a:chExt cx="3091248" cy="510614"/>
          </a:xfrm>
        </p:grpSpPr>
        <p:sp>
          <p:nvSpPr>
            <p:cNvPr id="14" name="Freeform 13"/>
            <p:cNvSpPr/>
            <p:nvPr/>
          </p:nvSpPr>
          <p:spPr>
            <a:xfrm>
              <a:off x="1362307" y="1792771"/>
              <a:ext cx="381233" cy="368365"/>
            </a:xfrm>
            <a:custGeom>
              <a:avLst/>
              <a:gdLst/>
              <a:ahLst/>
              <a:cxnLst/>
              <a:rect l="0" t="0" r="0" b="0"/>
              <a:pathLst>
                <a:path w="381233" h="368365">
                  <a:moveTo>
                    <a:pt x="227496" y="18130"/>
                  </a:moveTo>
                  <a:lnTo>
                    <a:pt x="210728" y="6952"/>
                  </a:lnTo>
                  <a:lnTo>
                    <a:pt x="177944" y="0"/>
                  </a:lnTo>
                  <a:lnTo>
                    <a:pt x="138594" y="3530"/>
                  </a:lnTo>
                  <a:lnTo>
                    <a:pt x="117404" y="12031"/>
                  </a:lnTo>
                  <a:lnTo>
                    <a:pt x="61737" y="50104"/>
                  </a:lnTo>
                  <a:lnTo>
                    <a:pt x="46201" y="66266"/>
                  </a:lnTo>
                  <a:lnTo>
                    <a:pt x="15654" y="122590"/>
                  </a:lnTo>
                  <a:lnTo>
                    <a:pt x="990" y="174942"/>
                  </a:lnTo>
                  <a:lnTo>
                    <a:pt x="0" y="234155"/>
                  </a:lnTo>
                  <a:lnTo>
                    <a:pt x="15130" y="297269"/>
                  </a:lnTo>
                  <a:lnTo>
                    <a:pt x="39015" y="332278"/>
                  </a:lnTo>
                  <a:lnTo>
                    <a:pt x="53649" y="346095"/>
                  </a:lnTo>
                  <a:lnTo>
                    <a:pt x="101830" y="368364"/>
                  </a:lnTo>
                  <a:lnTo>
                    <a:pt x="159042" y="367336"/>
                  </a:lnTo>
                  <a:lnTo>
                    <a:pt x="216617" y="362800"/>
                  </a:lnTo>
                  <a:lnTo>
                    <a:pt x="273050" y="345396"/>
                  </a:lnTo>
                  <a:lnTo>
                    <a:pt x="304034" y="326188"/>
                  </a:lnTo>
                  <a:lnTo>
                    <a:pt x="349961" y="270130"/>
                  </a:lnTo>
                  <a:lnTo>
                    <a:pt x="375992" y="227395"/>
                  </a:lnTo>
                  <a:lnTo>
                    <a:pt x="381232" y="201994"/>
                  </a:lnTo>
                  <a:lnTo>
                    <a:pt x="378592" y="161386"/>
                  </a:lnTo>
                  <a:lnTo>
                    <a:pt x="367179" y="136781"/>
                  </a:lnTo>
                  <a:lnTo>
                    <a:pt x="336846" y="97979"/>
                  </a:lnTo>
                  <a:lnTo>
                    <a:pt x="309808" y="80654"/>
                  </a:lnTo>
                  <a:lnTo>
                    <a:pt x="268062" y="65489"/>
                  </a:lnTo>
                  <a:lnTo>
                    <a:pt x="222207" y="61280"/>
                  </a:lnTo>
                  <a:lnTo>
                    <a:pt x="195910" y="60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42487" y="214781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33791" y="1784599"/>
              <a:ext cx="235080" cy="457972"/>
            </a:xfrm>
            <a:custGeom>
              <a:avLst/>
              <a:gdLst/>
              <a:ahLst/>
              <a:cxnLst/>
              <a:rect l="0" t="0" r="0" b="0"/>
              <a:pathLst>
                <a:path w="235080" h="457972">
                  <a:moveTo>
                    <a:pt x="235079" y="163173"/>
                  </a:moveTo>
                  <a:lnTo>
                    <a:pt x="231959" y="114242"/>
                  </a:lnTo>
                  <a:lnTo>
                    <a:pt x="220507" y="72635"/>
                  </a:lnTo>
                  <a:lnTo>
                    <a:pt x="195676" y="32725"/>
                  </a:lnTo>
                  <a:lnTo>
                    <a:pt x="175181" y="9618"/>
                  </a:lnTo>
                  <a:lnTo>
                    <a:pt x="151916" y="1339"/>
                  </a:lnTo>
                  <a:lnTo>
                    <a:pt x="123248" y="0"/>
                  </a:lnTo>
                  <a:lnTo>
                    <a:pt x="81971" y="12400"/>
                  </a:lnTo>
                  <a:lnTo>
                    <a:pt x="58237" y="24413"/>
                  </a:lnTo>
                  <a:lnTo>
                    <a:pt x="42229" y="40670"/>
                  </a:lnTo>
                  <a:lnTo>
                    <a:pt x="6278" y="100339"/>
                  </a:lnTo>
                  <a:lnTo>
                    <a:pt x="1827" y="110755"/>
                  </a:lnTo>
                  <a:lnTo>
                    <a:pt x="0" y="131687"/>
                  </a:lnTo>
                  <a:lnTo>
                    <a:pt x="8360" y="173721"/>
                  </a:lnTo>
                  <a:lnTo>
                    <a:pt x="20841" y="191647"/>
                  </a:lnTo>
                  <a:lnTo>
                    <a:pt x="57450" y="222219"/>
                  </a:lnTo>
                  <a:lnTo>
                    <a:pt x="80874" y="230360"/>
                  </a:lnTo>
                  <a:lnTo>
                    <a:pt x="134039" y="235586"/>
                  </a:lnTo>
                  <a:lnTo>
                    <a:pt x="158587" y="230061"/>
                  </a:lnTo>
                  <a:lnTo>
                    <a:pt x="189018" y="213797"/>
                  </a:lnTo>
                  <a:lnTo>
                    <a:pt x="204079" y="199710"/>
                  </a:lnTo>
                  <a:lnTo>
                    <a:pt x="216795" y="179068"/>
                  </a:lnTo>
                  <a:lnTo>
                    <a:pt x="217041" y="180788"/>
                  </a:lnTo>
                  <a:lnTo>
                    <a:pt x="214287" y="242462"/>
                  </a:lnTo>
                  <a:lnTo>
                    <a:pt x="219663" y="302577"/>
                  </a:lnTo>
                  <a:lnTo>
                    <a:pt x="223585" y="359512"/>
                  </a:lnTo>
                  <a:lnTo>
                    <a:pt x="227479" y="412699"/>
                  </a:lnTo>
                  <a:lnTo>
                    <a:pt x="235079" y="4579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68911" y="2053057"/>
              <a:ext cx="136872" cy="190417"/>
            </a:xfrm>
            <a:custGeom>
              <a:avLst/>
              <a:gdLst/>
              <a:ahLst/>
              <a:cxnLst/>
              <a:rect l="0" t="0" r="0" b="0"/>
              <a:pathLst>
                <a:path w="136872" h="190417">
                  <a:moveTo>
                    <a:pt x="0" y="63170"/>
                  </a:moveTo>
                  <a:lnTo>
                    <a:pt x="5590" y="121787"/>
                  </a:lnTo>
                  <a:lnTo>
                    <a:pt x="21331" y="178384"/>
                  </a:lnTo>
                  <a:lnTo>
                    <a:pt x="24750" y="189113"/>
                  </a:lnTo>
                  <a:lnTo>
                    <a:pt x="25859" y="190416"/>
                  </a:lnTo>
                  <a:lnTo>
                    <a:pt x="14397" y="135163"/>
                  </a:lnTo>
                  <a:lnTo>
                    <a:pt x="12845" y="97890"/>
                  </a:lnTo>
                  <a:lnTo>
                    <a:pt x="16628" y="75092"/>
                  </a:lnTo>
                  <a:lnTo>
                    <a:pt x="25328" y="56381"/>
                  </a:lnTo>
                  <a:lnTo>
                    <a:pt x="38163" y="40266"/>
                  </a:lnTo>
                  <a:lnTo>
                    <a:pt x="65120" y="19209"/>
                  </a:lnTo>
                  <a:lnTo>
                    <a:pt x="95334" y="621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74279" y="2000414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3255" y="8333"/>
                  </a:lnTo>
                  <a:lnTo>
                    <a:pt x="38308" y="156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63751" y="2126756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3306" y="0"/>
                  </a:lnTo>
                  <a:lnTo>
                    <a:pt x="92414" y="0"/>
                  </a:lnTo>
                  <a:lnTo>
                    <a:pt x="37665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27005" y="2000414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1192" y="0"/>
                  </a:lnTo>
                  <a:lnTo>
                    <a:pt x="503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01079" y="1803637"/>
              <a:ext cx="328760" cy="445773"/>
            </a:xfrm>
            <a:custGeom>
              <a:avLst/>
              <a:gdLst/>
              <a:ahLst/>
              <a:cxnLst/>
              <a:rect l="0" t="0" r="0" b="0"/>
              <a:pathLst>
                <a:path w="328760" h="445773">
                  <a:moveTo>
                    <a:pt x="262879" y="59907"/>
                  </a:moveTo>
                  <a:lnTo>
                    <a:pt x="229257" y="45435"/>
                  </a:lnTo>
                  <a:lnTo>
                    <a:pt x="174436" y="33912"/>
                  </a:lnTo>
                  <a:lnTo>
                    <a:pt x="113218" y="15387"/>
                  </a:lnTo>
                  <a:lnTo>
                    <a:pt x="50278" y="0"/>
                  </a:lnTo>
                  <a:lnTo>
                    <a:pt x="25670" y="526"/>
                  </a:lnTo>
                  <a:lnTo>
                    <a:pt x="6934" y="8559"/>
                  </a:lnTo>
                  <a:lnTo>
                    <a:pt x="2172" y="16316"/>
                  </a:lnTo>
                  <a:lnTo>
                    <a:pt x="0" y="37413"/>
                  </a:lnTo>
                  <a:lnTo>
                    <a:pt x="11164" y="91303"/>
                  </a:lnTo>
                  <a:lnTo>
                    <a:pt x="29040" y="142940"/>
                  </a:lnTo>
                  <a:lnTo>
                    <a:pt x="40408" y="159592"/>
                  </a:lnTo>
                  <a:lnTo>
                    <a:pt x="46715" y="161458"/>
                  </a:lnTo>
                  <a:lnTo>
                    <a:pt x="53259" y="159193"/>
                  </a:lnTo>
                  <a:lnTo>
                    <a:pt x="59961" y="154174"/>
                  </a:lnTo>
                  <a:lnTo>
                    <a:pt x="79887" y="148596"/>
                  </a:lnTo>
                  <a:lnTo>
                    <a:pt x="136395" y="145016"/>
                  </a:lnTo>
                  <a:lnTo>
                    <a:pt x="175490" y="149985"/>
                  </a:lnTo>
                  <a:lnTo>
                    <a:pt x="230877" y="176953"/>
                  </a:lnTo>
                  <a:lnTo>
                    <a:pt x="282712" y="212147"/>
                  </a:lnTo>
                  <a:lnTo>
                    <a:pt x="305930" y="240326"/>
                  </a:lnTo>
                  <a:lnTo>
                    <a:pt x="328759" y="297312"/>
                  </a:lnTo>
                  <a:lnTo>
                    <a:pt x="328672" y="337829"/>
                  </a:lnTo>
                  <a:lnTo>
                    <a:pt x="315649" y="373881"/>
                  </a:lnTo>
                  <a:lnTo>
                    <a:pt x="296972" y="406790"/>
                  </a:lnTo>
                  <a:lnTo>
                    <a:pt x="280371" y="421917"/>
                  </a:lnTo>
                  <a:lnTo>
                    <a:pt x="248175" y="437011"/>
                  </a:lnTo>
                  <a:lnTo>
                    <a:pt x="209000" y="445772"/>
                  </a:lnTo>
                  <a:lnTo>
                    <a:pt x="167756" y="445248"/>
                  </a:lnTo>
                  <a:lnTo>
                    <a:pt x="126009" y="438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53471" y="220045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23432" y="1821430"/>
              <a:ext cx="30123" cy="473783"/>
            </a:xfrm>
            <a:custGeom>
              <a:avLst/>
              <a:gdLst/>
              <a:ahLst/>
              <a:cxnLst/>
              <a:rect l="0" t="0" r="0" b="0"/>
              <a:pathLst>
                <a:path w="30123" h="473783">
                  <a:moveTo>
                    <a:pt x="9065" y="0"/>
                  </a:moveTo>
                  <a:lnTo>
                    <a:pt x="0" y="58616"/>
                  </a:lnTo>
                  <a:lnTo>
                    <a:pt x="4560" y="110174"/>
                  </a:lnTo>
                  <a:lnTo>
                    <a:pt x="7730" y="169904"/>
                  </a:lnTo>
                  <a:lnTo>
                    <a:pt x="8670" y="232056"/>
                  </a:lnTo>
                  <a:lnTo>
                    <a:pt x="14537" y="283746"/>
                  </a:lnTo>
                  <a:lnTo>
                    <a:pt x="18095" y="334287"/>
                  </a:lnTo>
                  <a:lnTo>
                    <a:pt x="26533" y="388126"/>
                  </a:lnTo>
                  <a:lnTo>
                    <a:pt x="29413" y="439488"/>
                  </a:lnTo>
                  <a:lnTo>
                    <a:pt x="30122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00965" y="1937243"/>
              <a:ext cx="342062" cy="203264"/>
            </a:xfrm>
            <a:custGeom>
              <a:avLst/>
              <a:gdLst/>
              <a:ahLst/>
              <a:cxnLst/>
              <a:rect l="0" t="0" r="0" b="0"/>
              <a:pathLst>
                <a:path w="342062" h="203264">
                  <a:moveTo>
                    <a:pt x="342061" y="126342"/>
                  </a:moveTo>
                  <a:lnTo>
                    <a:pt x="283444" y="131931"/>
                  </a:lnTo>
                  <a:lnTo>
                    <a:pt x="229270" y="144300"/>
                  </a:lnTo>
                  <a:lnTo>
                    <a:pt x="176628" y="158009"/>
                  </a:lnTo>
                  <a:lnTo>
                    <a:pt x="126499" y="177571"/>
                  </a:lnTo>
                  <a:lnTo>
                    <a:pt x="71536" y="195560"/>
                  </a:lnTo>
                  <a:lnTo>
                    <a:pt x="43623" y="203119"/>
                  </a:lnTo>
                  <a:lnTo>
                    <a:pt x="31968" y="203263"/>
                  </a:lnTo>
                  <a:lnTo>
                    <a:pt x="12779" y="197184"/>
                  </a:lnTo>
                  <a:lnTo>
                    <a:pt x="6726" y="189948"/>
                  </a:lnTo>
                  <a:lnTo>
                    <a:pt x="0" y="169429"/>
                  </a:lnTo>
                  <a:lnTo>
                    <a:pt x="3251" y="144712"/>
                  </a:lnTo>
                  <a:lnTo>
                    <a:pt x="18812" y="90716"/>
                  </a:lnTo>
                  <a:lnTo>
                    <a:pt x="36685" y="27226"/>
                  </a:lnTo>
                  <a:lnTo>
                    <a:pt x="472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431875" y="2342265"/>
            <a:ext cx="3211193" cy="605715"/>
            <a:chOff x="1431875" y="2342265"/>
            <a:chExt cx="3211193" cy="605715"/>
          </a:xfrm>
        </p:grpSpPr>
        <p:sp>
          <p:nvSpPr>
            <p:cNvPr id="26" name="Freeform 25"/>
            <p:cNvSpPr/>
            <p:nvPr/>
          </p:nvSpPr>
          <p:spPr>
            <a:xfrm>
              <a:off x="1431875" y="2342265"/>
              <a:ext cx="1094965" cy="26647"/>
            </a:xfrm>
            <a:custGeom>
              <a:avLst/>
              <a:gdLst/>
              <a:ahLst/>
              <a:cxnLst/>
              <a:rect l="0" t="0" r="0" b="0"/>
              <a:pathLst>
                <a:path w="1094965" h="26647">
                  <a:moveTo>
                    <a:pt x="1094964" y="5589"/>
                  </a:moveTo>
                  <a:lnTo>
                    <a:pt x="1078196" y="0"/>
                  </a:lnTo>
                  <a:lnTo>
                    <a:pt x="1016399" y="4045"/>
                  </a:lnTo>
                  <a:lnTo>
                    <a:pt x="955703" y="10874"/>
                  </a:lnTo>
                  <a:lnTo>
                    <a:pt x="907212" y="14564"/>
                  </a:lnTo>
                  <a:lnTo>
                    <a:pt x="850211" y="15658"/>
                  </a:lnTo>
                  <a:lnTo>
                    <a:pt x="788868" y="10392"/>
                  </a:lnTo>
                  <a:lnTo>
                    <a:pt x="737417" y="7013"/>
                  </a:lnTo>
                  <a:lnTo>
                    <a:pt x="674601" y="5871"/>
                  </a:lnTo>
                  <a:lnTo>
                    <a:pt x="632835" y="5714"/>
                  </a:lnTo>
                  <a:lnTo>
                    <a:pt x="586977" y="5645"/>
                  </a:lnTo>
                  <a:lnTo>
                    <a:pt x="524479" y="5606"/>
                  </a:lnTo>
                  <a:lnTo>
                    <a:pt x="461440" y="5593"/>
                  </a:lnTo>
                  <a:lnTo>
                    <a:pt x="403928" y="6760"/>
                  </a:lnTo>
                  <a:lnTo>
                    <a:pt x="347507" y="13923"/>
                  </a:lnTo>
                  <a:lnTo>
                    <a:pt x="291302" y="15684"/>
                  </a:lnTo>
                  <a:lnTo>
                    <a:pt x="235139" y="16032"/>
                  </a:lnTo>
                  <a:lnTo>
                    <a:pt x="178985" y="16101"/>
                  </a:lnTo>
                  <a:lnTo>
                    <a:pt x="128422" y="21704"/>
                  </a:lnTo>
                  <a:lnTo>
                    <a:pt x="78605" y="25182"/>
                  </a:lnTo>
                  <a:lnTo>
                    <a:pt x="20380" y="26357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13138" y="2516310"/>
              <a:ext cx="290252" cy="323480"/>
            </a:xfrm>
            <a:custGeom>
              <a:avLst/>
              <a:gdLst/>
              <a:ahLst/>
              <a:cxnLst/>
              <a:rect l="0" t="0" r="0" b="0"/>
              <a:pathLst>
                <a:path w="290252" h="323480">
                  <a:moveTo>
                    <a:pt x="166178" y="0"/>
                  </a:moveTo>
                  <a:lnTo>
                    <a:pt x="102750" y="17959"/>
                  </a:lnTo>
                  <a:lnTo>
                    <a:pt x="81836" y="24750"/>
                  </a:lnTo>
                  <a:lnTo>
                    <a:pt x="63961" y="37906"/>
                  </a:lnTo>
                  <a:lnTo>
                    <a:pt x="33423" y="74948"/>
                  </a:lnTo>
                  <a:lnTo>
                    <a:pt x="9254" y="137960"/>
                  </a:lnTo>
                  <a:lnTo>
                    <a:pt x="0" y="198827"/>
                  </a:lnTo>
                  <a:lnTo>
                    <a:pt x="3986" y="238676"/>
                  </a:lnTo>
                  <a:lnTo>
                    <a:pt x="18165" y="272711"/>
                  </a:lnTo>
                  <a:lnTo>
                    <a:pt x="37184" y="299432"/>
                  </a:lnTo>
                  <a:lnTo>
                    <a:pt x="56985" y="311676"/>
                  </a:lnTo>
                  <a:lnTo>
                    <a:pt x="81383" y="319847"/>
                  </a:lnTo>
                  <a:lnTo>
                    <a:pt x="107824" y="323479"/>
                  </a:lnTo>
                  <a:lnTo>
                    <a:pt x="161757" y="310169"/>
                  </a:lnTo>
                  <a:lnTo>
                    <a:pt x="195283" y="297533"/>
                  </a:lnTo>
                  <a:lnTo>
                    <a:pt x="235579" y="266158"/>
                  </a:lnTo>
                  <a:lnTo>
                    <a:pt x="263118" y="230130"/>
                  </a:lnTo>
                  <a:lnTo>
                    <a:pt x="284864" y="173198"/>
                  </a:lnTo>
                  <a:lnTo>
                    <a:pt x="290251" y="132687"/>
                  </a:lnTo>
                  <a:lnTo>
                    <a:pt x="285272" y="108105"/>
                  </a:lnTo>
                  <a:lnTo>
                    <a:pt x="269315" y="77655"/>
                  </a:lnTo>
                  <a:lnTo>
                    <a:pt x="246650" y="53815"/>
                  </a:lnTo>
                  <a:lnTo>
                    <a:pt x="237373" y="46405"/>
                  </a:lnTo>
                  <a:lnTo>
                    <a:pt x="214588" y="38172"/>
                  </a:lnTo>
                  <a:lnTo>
                    <a:pt x="176706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89886" y="27795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31098" y="2494535"/>
              <a:ext cx="162488" cy="379745"/>
            </a:xfrm>
            <a:custGeom>
              <a:avLst/>
              <a:gdLst/>
              <a:ahLst/>
              <a:cxnLst/>
              <a:rect l="0" t="0" r="0" b="0"/>
              <a:pathLst>
                <a:path w="162488" h="379745">
                  <a:moveTo>
                    <a:pt x="153585" y="158646"/>
                  </a:moveTo>
                  <a:lnTo>
                    <a:pt x="161919" y="121168"/>
                  </a:lnTo>
                  <a:lnTo>
                    <a:pt x="160344" y="86320"/>
                  </a:lnTo>
                  <a:lnTo>
                    <a:pt x="154250" y="65670"/>
                  </a:lnTo>
                  <a:lnTo>
                    <a:pt x="124673" y="25982"/>
                  </a:lnTo>
                  <a:lnTo>
                    <a:pt x="98615" y="4434"/>
                  </a:lnTo>
                  <a:lnTo>
                    <a:pt x="88863" y="856"/>
                  </a:lnTo>
                  <a:lnTo>
                    <a:pt x="68668" y="0"/>
                  </a:lnTo>
                  <a:lnTo>
                    <a:pt x="37568" y="11684"/>
                  </a:lnTo>
                  <a:lnTo>
                    <a:pt x="11715" y="29964"/>
                  </a:lnTo>
                  <a:lnTo>
                    <a:pt x="2795" y="49591"/>
                  </a:lnTo>
                  <a:lnTo>
                    <a:pt x="0" y="72742"/>
                  </a:lnTo>
                  <a:lnTo>
                    <a:pt x="2657" y="94730"/>
                  </a:lnTo>
                  <a:lnTo>
                    <a:pt x="16319" y="126840"/>
                  </a:lnTo>
                  <a:lnTo>
                    <a:pt x="35185" y="152991"/>
                  </a:lnTo>
                  <a:lnTo>
                    <a:pt x="54950" y="161982"/>
                  </a:lnTo>
                  <a:lnTo>
                    <a:pt x="78162" y="164808"/>
                  </a:lnTo>
                  <a:lnTo>
                    <a:pt x="100177" y="162165"/>
                  </a:lnTo>
                  <a:lnTo>
                    <a:pt x="132302" y="148510"/>
                  </a:lnTo>
                  <a:lnTo>
                    <a:pt x="139396" y="149549"/>
                  </a:lnTo>
                  <a:lnTo>
                    <a:pt x="144126" y="154921"/>
                  </a:lnTo>
                  <a:lnTo>
                    <a:pt x="149381" y="173368"/>
                  </a:lnTo>
                  <a:lnTo>
                    <a:pt x="155875" y="223339"/>
                  </a:lnTo>
                  <a:lnTo>
                    <a:pt x="162487" y="278270"/>
                  </a:lnTo>
                  <a:lnTo>
                    <a:pt x="161453" y="339076"/>
                  </a:lnTo>
                  <a:lnTo>
                    <a:pt x="143057" y="379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79689" y="2389969"/>
              <a:ext cx="1063379" cy="30986"/>
            </a:xfrm>
            <a:custGeom>
              <a:avLst/>
              <a:gdLst/>
              <a:ahLst/>
              <a:cxnLst/>
              <a:rect l="0" t="0" r="0" b="0"/>
              <a:pathLst>
                <a:path w="1063379" h="30986">
                  <a:moveTo>
                    <a:pt x="1063378" y="0"/>
                  </a:moveTo>
                  <a:lnTo>
                    <a:pt x="1008333" y="17958"/>
                  </a:lnTo>
                  <a:lnTo>
                    <a:pt x="956925" y="28547"/>
                  </a:lnTo>
                  <a:lnTo>
                    <a:pt x="896121" y="30985"/>
                  </a:lnTo>
                  <a:lnTo>
                    <a:pt x="835021" y="24231"/>
                  </a:lnTo>
                  <a:lnTo>
                    <a:pt x="783847" y="21997"/>
                  </a:lnTo>
                  <a:lnTo>
                    <a:pt x="725920" y="21335"/>
                  </a:lnTo>
                  <a:lnTo>
                    <a:pt x="670022" y="21139"/>
                  </a:lnTo>
                  <a:lnTo>
                    <a:pt x="610696" y="21081"/>
                  </a:lnTo>
                  <a:lnTo>
                    <a:pt x="554383" y="21064"/>
                  </a:lnTo>
                  <a:lnTo>
                    <a:pt x="497274" y="19889"/>
                  </a:lnTo>
                  <a:lnTo>
                    <a:pt x="444757" y="15843"/>
                  </a:lnTo>
                  <a:lnTo>
                    <a:pt x="422278" y="17570"/>
                  </a:lnTo>
                  <a:lnTo>
                    <a:pt x="369892" y="12265"/>
                  </a:lnTo>
                  <a:lnTo>
                    <a:pt x="316268" y="14162"/>
                  </a:lnTo>
                  <a:lnTo>
                    <a:pt x="266454" y="19014"/>
                  </a:lnTo>
                  <a:lnTo>
                    <a:pt x="225178" y="17332"/>
                  </a:lnTo>
                  <a:lnTo>
                    <a:pt x="168612" y="11872"/>
                  </a:lnTo>
                  <a:lnTo>
                    <a:pt x="118329" y="5337"/>
                  </a:lnTo>
                  <a:lnTo>
                    <a:pt x="66386" y="1581"/>
                  </a:lnTo>
                  <a:lnTo>
                    <a:pt x="37694" y="7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45550" y="2576463"/>
              <a:ext cx="277511" cy="273996"/>
            </a:xfrm>
            <a:custGeom>
              <a:avLst/>
              <a:gdLst/>
              <a:ahLst/>
              <a:cxnLst/>
              <a:rect l="0" t="0" r="0" b="0"/>
              <a:pathLst>
                <a:path w="277511" h="273996">
                  <a:moveTo>
                    <a:pt x="197351" y="13547"/>
                  </a:moveTo>
                  <a:lnTo>
                    <a:pt x="180583" y="2369"/>
                  </a:lnTo>
                  <a:lnTo>
                    <a:pt x="162993" y="0"/>
                  </a:lnTo>
                  <a:lnTo>
                    <a:pt x="105522" y="4961"/>
                  </a:lnTo>
                  <a:lnTo>
                    <a:pt x="73047" y="19712"/>
                  </a:lnTo>
                  <a:lnTo>
                    <a:pt x="48086" y="40070"/>
                  </a:lnTo>
                  <a:lnTo>
                    <a:pt x="27042" y="67809"/>
                  </a:lnTo>
                  <a:lnTo>
                    <a:pt x="5009" y="124634"/>
                  </a:lnTo>
                  <a:lnTo>
                    <a:pt x="0" y="177777"/>
                  </a:lnTo>
                  <a:lnTo>
                    <a:pt x="3575" y="201182"/>
                  </a:lnTo>
                  <a:lnTo>
                    <a:pt x="12182" y="220163"/>
                  </a:lnTo>
                  <a:lnTo>
                    <a:pt x="36772" y="251412"/>
                  </a:lnTo>
                  <a:lnTo>
                    <a:pt x="68404" y="267429"/>
                  </a:lnTo>
                  <a:lnTo>
                    <a:pt x="113001" y="273995"/>
                  </a:lnTo>
                  <a:lnTo>
                    <a:pt x="152082" y="270351"/>
                  </a:lnTo>
                  <a:lnTo>
                    <a:pt x="196728" y="250234"/>
                  </a:lnTo>
                  <a:lnTo>
                    <a:pt x="218131" y="237284"/>
                  </a:lnTo>
                  <a:lnTo>
                    <a:pt x="266901" y="177834"/>
                  </a:lnTo>
                  <a:lnTo>
                    <a:pt x="275055" y="155974"/>
                  </a:lnTo>
                  <a:lnTo>
                    <a:pt x="277510" y="130660"/>
                  </a:lnTo>
                  <a:lnTo>
                    <a:pt x="274701" y="103812"/>
                  </a:lnTo>
                  <a:lnTo>
                    <a:pt x="266434" y="82521"/>
                  </a:lnTo>
                  <a:lnTo>
                    <a:pt x="242063" y="49788"/>
                  </a:lnTo>
                  <a:lnTo>
                    <a:pt x="216058" y="33514"/>
                  </a:lnTo>
                  <a:lnTo>
                    <a:pt x="176294" y="24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11357" y="282163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09340" y="2559814"/>
              <a:ext cx="169144" cy="388166"/>
            </a:xfrm>
            <a:custGeom>
              <a:avLst/>
              <a:gdLst/>
              <a:ahLst/>
              <a:cxnLst/>
              <a:rect l="0" t="0" r="0" b="0"/>
              <a:pathLst>
                <a:path w="169144" h="388166">
                  <a:moveTo>
                    <a:pt x="144173" y="103895"/>
                  </a:moveTo>
                  <a:lnTo>
                    <a:pt x="159814" y="85915"/>
                  </a:lnTo>
                  <a:lnTo>
                    <a:pt x="167892" y="68998"/>
                  </a:lnTo>
                  <a:lnTo>
                    <a:pt x="169143" y="49781"/>
                  </a:lnTo>
                  <a:lnTo>
                    <a:pt x="164629" y="30711"/>
                  </a:lnTo>
                  <a:lnTo>
                    <a:pt x="154824" y="14437"/>
                  </a:lnTo>
                  <a:lnTo>
                    <a:pt x="146594" y="9162"/>
                  </a:lnTo>
                  <a:lnTo>
                    <a:pt x="112655" y="1737"/>
                  </a:lnTo>
                  <a:lnTo>
                    <a:pt x="86491" y="0"/>
                  </a:lnTo>
                  <a:lnTo>
                    <a:pt x="65504" y="5467"/>
                  </a:lnTo>
                  <a:lnTo>
                    <a:pt x="27378" y="28041"/>
                  </a:lnTo>
                  <a:lnTo>
                    <a:pt x="13105" y="44446"/>
                  </a:lnTo>
                  <a:lnTo>
                    <a:pt x="4032" y="64605"/>
                  </a:lnTo>
                  <a:lnTo>
                    <a:pt x="0" y="89163"/>
                  </a:lnTo>
                  <a:lnTo>
                    <a:pt x="4447" y="112556"/>
                  </a:lnTo>
                  <a:lnTo>
                    <a:pt x="20104" y="142336"/>
                  </a:lnTo>
                  <a:lnTo>
                    <a:pt x="34049" y="157245"/>
                  </a:lnTo>
                  <a:lnTo>
                    <a:pt x="51945" y="167771"/>
                  </a:lnTo>
                  <a:lnTo>
                    <a:pt x="71597" y="170109"/>
                  </a:lnTo>
                  <a:lnTo>
                    <a:pt x="90860" y="166079"/>
                  </a:lnTo>
                  <a:lnTo>
                    <a:pt x="107220" y="156489"/>
                  </a:lnTo>
                  <a:lnTo>
                    <a:pt x="129584" y="132347"/>
                  </a:lnTo>
                  <a:lnTo>
                    <a:pt x="134447" y="132222"/>
                  </a:lnTo>
                  <a:lnTo>
                    <a:pt x="137689" y="137987"/>
                  </a:lnTo>
                  <a:lnTo>
                    <a:pt x="149385" y="196859"/>
                  </a:lnTo>
                  <a:lnTo>
                    <a:pt x="145549" y="251633"/>
                  </a:lnTo>
                  <a:lnTo>
                    <a:pt x="144444" y="307513"/>
                  </a:lnTo>
                  <a:lnTo>
                    <a:pt x="143057" y="360102"/>
                  </a:lnTo>
                  <a:lnTo>
                    <a:pt x="133644" y="3881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676157" y="2326798"/>
            <a:ext cx="2062290" cy="473783"/>
            <a:chOff x="5676157" y="2326798"/>
            <a:chExt cx="2062290" cy="473783"/>
          </a:xfrm>
        </p:grpSpPr>
        <p:sp>
          <p:nvSpPr>
            <p:cNvPr id="35" name="Freeform 34"/>
            <p:cNvSpPr/>
            <p:nvPr/>
          </p:nvSpPr>
          <p:spPr>
            <a:xfrm>
              <a:off x="5676157" y="2453139"/>
              <a:ext cx="237971" cy="292023"/>
            </a:xfrm>
            <a:custGeom>
              <a:avLst/>
              <a:gdLst/>
              <a:ahLst/>
              <a:cxnLst/>
              <a:rect l="0" t="0" r="0" b="0"/>
              <a:pathLst>
                <a:path w="237971" h="292023">
                  <a:moveTo>
                    <a:pt x="156630" y="0"/>
                  </a:moveTo>
                  <a:lnTo>
                    <a:pt x="98013" y="0"/>
                  </a:lnTo>
                  <a:lnTo>
                    <a:pt x="63223" y="11179"/>
                  </a:lnTo>
                  <a:lnTo>
                    <a:pt x="13475" y="58564"/>
                  </a:lnTo>
                  <a:lnTo>
                    <a:pt x="5268" y="79451"/>
                  </a:lnTo>
                  <a:lnTo>
                    <a:pt x="0" y="130988"/>
                  </a:lnTo>
                  <a:lnTo>
                    <a:pt x="8534" y="192294"/>
                  </a:lnTo>
                  <a:lnTo>
                    <a:pt x="25143" y="228162"/>
                  </a:lnTo>
                  <a:lnTo>
                    <a:pt x="58611" y="269314"/>
                  </a:lnTo>
                  <a:lnTo>
                    <a:pt x="85084" y="285428"/>
                  </a:lnTo>
                  <a:lnTo>
                    <a:pt x="120743" y="292022"/>
                  </a:lnTo>
                  <a:lnTo>
                    <a:pt x="144190" y="287325"/>
                  </a:lnTo>
                  <a:lnTo>
                    <a:pt x="197323" y="258719"/>
                  </a:lnTo>
                  <a:lnTo>
                    <a:pt x="214100" y="245228"/>
                  </a:lnTo>
                  <a:lnTo>
                    <a:pt x="231111" y="218889"/>
                  </a:lnTo>
                  <a:lnTo>
                    <a:pt x="237970" y="177680"/>
                  </a:lnTo>
                  <a:lnTo>
                    <a:pt x="231882" y="120929"/>
                  </a:lnTo>
                  <a:lnTo>
                    <a:pt x="221561" y="86914"/>
                  </a:lnTo>
                  <a:lnTo>
                    <a:pt x="210445" y="69434"/>
                  </a:lnTo>
                  <a:lnTo>
                    <a:pt x="185443" y="46440"/>
                  </a:lnTo>
                  <a:lnTo>
                    <a:pt x="162807" y="38188"/>
                  </a:lnTo>
                  <a:lnTo>
                    <a:pt x="114516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90715" y="267423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66895" y="2439515"/>
              <a:ext cx="187033" cy="329480"/>
            </a:xfrm>
            <a:custGeom>
              <a:avLst/>
              <a:gdLst/>
              <a:ahLst/>
              <a:cxnLst/>
              <a:rect l="0" t="0" r="0" b="0"/>
              <a:pathLst>
                <a:path w="187033" h="329480">
                  <a:moveTo>
                    <a:pt x="187032" y="129438"/>
                  </a:moveTo>
                  <a:lnTo>
                    <a:pt x="183912" y="86746"/>
                  </a:lnTo>
                  <a:lnTo>
                    <a:pt x="172460" y="55567"/>
                  </a:lnTo>
                  <a:lnTo>
                    <a:pt x="159498" y="35775"/>
                  </a:lnTo>
                  <a:lnTo>
                    <a:pt x="132471" y="12649"/>
                  </a:lnTo>
                  <a:lnTo>
                    <a:pt x="112480" y="2272"/>
                  </a:lnTo>
                  <a:lnTo>
                    <a:pt x="88777" y="0"/>
                  </a:lnTo>
                  <a:lnTo>
                    <a:pt x="63814" y="4060"/>
                  </a:lnTo>
                  <a:lnTo>
                    <a:pt x="41022" y="13663"/>
                  </a:lnTo>
                  <a:lnTo>
                    <a:pt x="25433" y="28849"/>
                  </a:lnTo>
                  <a:lnTo>
                    <a:pt x="5893" y="67195"/>
                  </a:lnTo>
                  <a:lnTo>
                    <a:pt x="0" y="103716"/>
                  </a:lnTo>
                  <a:lnTo>
                    <a:pt x="4861" y="124245"/>
                  </a:lnTo>
                  <a:lnTo>
                    <a:pt x="27045" y="156488"/>
                  </a:lnTo>
                  <a:lnTo>
                    <a:pt x="46517" y="164857"/>
                  </a:lnTo>
                  <a:lnTo>
                    <a:pt x="58261" y="167089"/>
                  </a:lnTo>
                  <a:lnTo>
                    <a:pt x="68429" y="166237"/>
                  </a:lnTo>
                  <a:lnTo>
                    <a:pt x="85967" y="159051"/>
                  </a:lnTo>
                  <a:lnTo>
                    <a:pt x="108993" y="141852"/>
                  </a:lnTo>
                  <a:lnTo>
                    <a:pt x="125045" y="116348"/>
                  </a:lnTo>
                  <a:lnTo>
                    <a:pt x="128160" y="114862"/>
                  </a:lnTo>
                  <a:lnTo>
                    <a:pt x="130236" y="118551"/>
                  </a:lnTo>
                  <a:lnTo>
                    <a:pt x="142358" y="175564"/>
                  </a:lnTo>
                  <a:lnTo>
                    <a:pt x="152986" y="233865"/>
                  </a:lnTo>
                  <a:lnTo>
                    <a:pt x="164034" y="292842"/>
                  </a:lnTo>
                  <a:lnTo>
                    <a:pt x="165975" y="329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55449" y="2326798"/>
              <a:ext cx="1382998" cy="473783"/>
            </a:xfrm>
            <a:custGeom>
              <a:avLst/>
              <a:gdLst/>
              <a:ahLst/>
              <a:cxnLst/>
              <a:rect l="0" t="0" r="0" b="0"/>
              <a:pathLst>
                <a:path w="1382998" h="473783">
                  <a:moveTo>
                    <a:pt x="14292" y="473782"/>
                  </a:moveTo>
                  <a:lnTo>
                    <a:pt x="42972" y="419907"/>
                  </a:lnTo>
                  <a:lnTo>
                    <a:pt x="72927" y="356690"/>
                  </a:lnTo>
                  <a:lnTo>
                    <a:pt x="87789" y="304380"/>
                  </a:lnTo>
                  <a:lnTo>
                    <a:pt x="101989" y="248987"/>
                  </a:lnTo>
                  <a:lnTo>
                    <a:pt x="106484" y="194155"/>
                  </a:lnTo>
                  <a:lnTo>
                    <a:pt x="94211" y="137481"/>
                  </a:lnTo>
                  <a:lnTo>
                    <a:pt x="74237" y="84308"/>
                  </a:lnTo>
                  <a:lnTo>
                    <a:pt x="41943" y="40001"/>
                  </a:lnTo>
                  <a:lnTo>
                    <a:pt x="20015" y="19131"/>
                  </a:lnTo>
                  <a:lnTo>
                    <a:pt x="1628" y="9282"/>
                  </a:lnTo>
                  <a:lnTo>
                    <a:pt x="0" y="6188"/>
                  </a:lnTo>
                  <a:lnTo>
                    <a:pt x="3594" y="4125"/>
                  </a:lnTo>
                  <a:lnTo>
                    <a:pt x="18896" y="3003"/>
                  </a:lnTo>
                  <a:lnTo>
                    <a:pt x="73130" y="9306"/>
                  </a:lnTo>
                  <a:lnTo>
                    <a:pt x="134362" y="10287"/>
                  </a:lnTo>
                  <a:lnTo>
                    <a:pt x="192731" y="13600"/>
                  </a:lnTo>
                  <a:lnTo>
                    <a:pt x="222279" y="16573"/>
                  </a:lnTo>
                  <a:lnTo>
                    <a:pt x="282670" y="15188"/>
                  </a:lnTo>
                  <a:lnTo>
                    <a:pt x="340266" y="19897"/>
                  </a:lnTo>
                  <a:lnTo>
                    <a:pt x="399563" y="20827"/>
                  </a:lnTo>
                  <a:lnTo>
                    <a:pt x="459455" y="21011"/>
                  </a:lnTo>
                  <a:lnTo>
                    <a:pt x="521675" y="15458"/>
                  </a:lnTo>
                  <a:lnTo>
                    <a:pt x="579026" y="11502"/>
                  </a:lnTo>
                  <a:lnTo>
                    <a:pt x="638534" y="10720"/>
                  </a:lnTo>
                  <a:lnTo>
                    <a:pt x="700679" y="10566"/>
                  </a:lnTo>
                  <a:lnTo>
                    <a:pt x="749420" y="10539"/>
                  </a:lnTo>
                  <a:lnTo>
                    <a:pt x="800907" y="10532"/>
                  </a:lnTo>
                  <a:lnTo>
                    <a:pt x="861130" y="9359"/>
                  </a:lnTo>
                  <a:lnTo>
                    <a:pt x="924546" y="1463"/>
                  </a:lnTo>
                  <a:lnTo>
                    <a:pt x="979659" y="289"/>
                  </a:lnTo>
                  <a:lnTo>
                    <a:pt x="1038726" y="57"/>
                  </a:lnTo>
                  <a:lnTo>
                    <a:pt x="1100783" y="11"/>
                  </a:lnTo>
                  <a:lnTo>
                    <a:pt x="1149509" y="3"/>
                  </a:lnTo>
                  <a:lnTo>
                    <a:pt x="1209970" y="0"/>
                  </a:lnTo>
                  <a:lnTo>
                    <a:pt x="1266973" y="0"/>
                  </a:lnTo>
                  <a:lnTo>
                    <a:pt x="1323293" y="0"/>
                  </a:lnTo>
                  <a:lnTo>
                    <a:pt x="13829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643482" y="26321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17140" y="2626058"/>
              <a:ext cx="136871" cy="6067"/>
            </a:xfrm>
            <a:custGeom>
              <a:avLst/>
              <a:gdLst/>
              <a:ahLst/>
              <a:cxnLst/>
              <a:rect l="0" t="0" r="0" b="0"/>
              <a:pathLst>
                <a:path w="136871" h="6067">
                  <a:moveTo>
                    <a:pt x="136870" y="6066"/>
                  </a:moveTo>
                  <a:lnTo>
                    <a:pt x="94178" y="2946"/>
                  </a:lnTo>
                  <a:lnTo>
                    <a:pt x="73442" y="0"/>
                  </a:lnTo>
                  <a:lnTo>
                    <a:pt x="31535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31462" y="2474197"/>
              <a:ext cx="235423" cy="291685"/>
            </a:xfrm>
            <a:custGeom>
              <a:avLst/>
              <a:gdLst/>
              <a:ahLst/>
              <a:cxnLst/>
              <a:rect l="0" t="0" r="0" b="0"/>
              <a:pathLst>
                <a:path w="235423" h="291685">
                  <a:moveTo>
                    <a:pt x="196289" y="0"/>
                  </a:moveTo>
                  <a:lnTo>
                    <a:pt x="153597" y="3119"/>
                  </a:lnTo>
                  <a:lnTo>
                    <a:pt x="132861" y="6065"/>
                  </a:lnTo>
                  <a:lnTo>
                    <a:pt x="74853" y="1029"/>
                  </a:lnTo>
                  <a:lnTo>
                    <a:pt x="34226" y="5894"/>
                  </a:lnTo>
                  <a:lnTo>
                    <a:pt x="23906" y="10948"/>
                  </a:lnTo>
                  <a:lnTo>
                    <a:pt x="9320" y="25923"/>
                  </a:lnTo>
                  <a:lnTo>
                    <a:pt x="2058" y="47396"/>
                  </a:lnTo>
                  <a:lnTo>
                    <a:pt x="0" y="71367"/>
                  </a:lnTo>
                  <a:lnTo>
                    <a:pt x="2985" y="93720"/>
                  </a:lnTo>
                  <a:lnTo>
                    <a:pt x="6587" y="98744"/>
                  </a:lnTo>
                  <a:lnTo>
                    <a:pt x="11330" y="99755"/>
                  </a:lnTo>
                  <a:lnTo>
                    <a:pt x="70829" y="80394"/>
                  </a:lnTo>
                  <a:lnTo>
                    <a:pt x="107383" y="75683"/>
                  </a:lnTo>
                  <a:lnTo>
                    <a:pt x="142261" y="79876"/>
                  </a:lnTo>
                  <a:lnTo>
                    <a:pt x="160968" y="88533"/>
                  </a:lnTo>
                  <a:lnTo>
                    <a:pt x="192041" y="113154"/>
                  </a:lnTo>
                  <a:lnTo>
                    <a:pt x="219540" y="148953"/>
                  </a:lnTo>
                  <a:lnTo>
                    <a:pt x="232294" y="180614"/>
                  </a:lnTo>
                  <a:lnTo>
                    <a:pt x="235422" y="217942"/>
                  </a:lnTo>
                  <a:lnTo>
                    <a:pt x="232009" y="240752"/>
                  </a:lnTo>
                  <a:lnTo>
                    <a:pt x="223473" y="259469"/>
                  </a:lnTo>
                  <a:lnTo>
                    <a:pt x="217922" y="267736"/>
                  </a:lnTo>
                  <a:lnTo>
                    <a:pt x="202394" y="280040"/>
                  </a:lnTo>
                  <a:lnTo>
                    <a:pt x="182625" y="288239"/>
                  </a:lnTo>
                  <a:lnTo>
                    <a:pt x="146356" y="291684"/>
                  </a:lnTo>
                  <a:lnTo>
                    <a:pt x="105188" y="286081"/>
                  </a:lnTo>
                  <a:lnTo>
                    <a:pt x="8047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54093" y="272688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75192" y="2474197"/>
              <a:ext cx="31586" cy="305327"/>
            </a:xfrm>
            <a:custGeom>
              <a:avLst/>
              <a:gdLst/>
              <a:ahLst/>
              <a:cxnLst/>
              <a:rect l="0" t="0" r="0" b="0"/>
              <a:pathLst>
                <a:path w="31586" h="305327">
                  <a:moveTo>
                    <a:pt x="31585" y="0"/>
                  </a:moveTo>
                  <a:lnTo>
                    <a:pt x="16931" y="55141"/>
                  </a:lnTo>
                  <a:lnTo>
                    <a:pt x="11792" y="113274"/>
                  </a:lnTo>
                  <a:lnTo>
                    <a:pt x="7658" y="173630"/>
                  </a:lnTo>
                  <a:lnTo>
                    <a:pt x="1512" y="225629"/>
                  </a:lnTo>
                  <a:lnTo>
                    <a:pt x="5413" y="28036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12372" y="2474197"/>
              <a:ext cx="131235" cy="191142"/>
            </a:xfrm>
            <a:custGeom>
              <a:avLst/>
              <a:gdLst/>
              <a:ahLst/>
              <a:cxnLst/>
              <a:rect l="0" t="0" r="0" b="0"/>
              <a:pathLst>
                <a:path w="131235" h="191142">
                  <a:moveTo>
                    <a:pt x="131234" y="126341"/>
                  </a:moveTo>
                  <a:lnTo>
                    <a:pt x="78529" y="145470"/>
                  </a:lnTo>
                  <a:lnTo>
                    <a:pt x="23031" y="186691"/>
                  </a:lnTo>
                  <a:lnTo>
                    <a:pt x="13475" y="191141"/>
                  </a:lnTo>
                  <a:lnTo>
                    <a:pt x="7105" y="189428"/>
                  </a:lnTo>
                  <a:lnTo>
                    <a:pt x="2858" y="183607"/>
                  </a:lnTo>
                  <a:lnTo>
                    <a:pt x="26" y="175047"/>
                  </a:lnTo>
                  <a:lnTo>
                    <a:pt x="0" y="156177"/>
                  </a:lnTo>
                  <a:lnTo>
                    <a:pt x="5418" y="96649"/>
                  </a:lnTo>
                  <a:lnTo>
                    <a:pt x="13098" y="41794"/>
                  </a:lnTo>
                  <a:lnTo>
                    <a:pt x="13218" y="18575"/>
                  </a:lnTo>
                  <a:lnTo>
                    <a:pt x="11613" y="12383"/>
                  </a:lnTo>
                  <a:lnTo>
                    <a:pt x="48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991532" y="3400704"/>
            <a:ext cx="1431060" cy="536955"/>
            <a:chOff x="5991532" y="3400704"/>
            <a:chExt cx="1431060" cy="536955"/>
          </a:xfrm>
        </p:grpSpPr>
        <p:sp>
          <p:nvSpPr>
            <p:cNvPr id="46" name="Freeform 45"/>
            <p:cNvSpPr/>
            <p:nvPr/>
          </p:nvSpPr>
          <p:spPr>
            <a:xfrm>
              <a:off x="5991532" y="3457405"/>
              <a:ext cx="199225" cy="448668"/>
            </a:xfrm>
            <a:custGeom>
              <a:avLst/>
              <a:gdLst/>
              <a:ahLst/>
              <a:cxnLst/>
              <a:rect l="0" t="0" r="0" b="0"/>
              <a:pathLst>
                <a:path w="199225" h="448668">
                  <a:moveTo>
                    <a:pt x="199224" y="111755"/>
                  </a:moveTo>
                  <a:lnTo>
                    <a:pt x="180096" y="49497"/>
                  </a:lnTo>
                  <a:lnTo>
                    <a:pt x="161451" y="25328"/>
                  </a:lnTo>
                  <a:lnTo>
                    <a:pt x="143832" y="10562"/>
                  </a:lnTo>
                  <a:lnTo>
                    <a:pt x="121183" y="2440"/>
                  </a:lnTo>
                  <a:lnTo>
                    <a:pt x="96689" y="0"/>
                  </a:lnTo>
                  <a:lnTo>
                    <a:pt x="74104" y="2815"/>
                  </a:lnTo>
                  <a:lnTo>
                    <a:pt x="55488" y="11085"/>
                  </a:lnTo>
                  <a:lnTo>
                    <a:pt x="24473" y="35458"/>
                  </a:lnTo>
                  <a:lnTo>
                    <a:pt x="8496" y="61463"/>
                  </a:lnTo>
                  <a:lnTo>
                    <a:pt x="1022" y="110097"/>
                  </a:lnTo>
                  <a:lnTo>
                    <a:pt x="0" y="137144"/>
                  </a:lnTo>
                  <a:lnTo>
                    <a:pt x="5786" y="158524"/>
                  </a:lnTo>
                  <a:lnTo>
                    <a:pt x="28563" y="196903"/>
                  </a:lnTo>
                  <a:lnTo>
                    <a:pt x="44996" y="211210"/>
                  </a:lnTo>
                  <a:lnTo>
                    <a:pt x="54291" y="216663"/>
                  </a:lnTo>
                  <a:lnTo>
                    <a:pt x="73978" y="219602"/>
                  </a:lnTo>
                  <a:lnTo>
                    <a:pt x="115213" y="211957"/>
                  </a:lnTo>
                  <a:lnTo>
                    <a:pt x="141057" y="196947"/>
                  </a:lnTo>
                  <a:lnTo>
                    <a:pt x="163532" y="172092"/>
                  </a:lnTo>
                  <a:lnTo>
                    <a:pt x="181342" y="139271"/>
                  </a:lnTo>
                  <a:lnTo>
                    <a:pt x="181453" y="140628"/>
                  </a:lnTo>
                  <a:lnTo>
                    <a:pt x="178816" y="173610"/>
                  </a:lnTo>
                  <a:lnTo>
                    <a:pt x="178296" y="232422"/>
                  </a:lnTo>
                  <a:lnTo>
                    <a:pt x="181312" y="290312"/>
                  </a:lnTo>
                  <a:lnTo>
                    <a:pt x="187238" y="352396"/>
                  </a:lnTo>
                  <a:lnTo>
                    <a:pt x="187238" y="410240"/>
                  </a:lnTo>
                  <a:lnTo>
                    <a:pt x="178167" y="448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253927" y="3400704"/>
              <a:ext cx="1168665" cy="536955"/>
            </a:xfrm>
            <a:custGeom>
              <a:avLst/>
              <a:gdLst/>
              <a:ahLst/>
              <a:cxnLst/>
              <a:rect l="0" t="0" r="0" b="0"/>
              <a:pathLst>
                <a:path w="1168665" h="536955">
                  <a:moveTo>
                    <a:pt x="0" y="536954"/>
                  </a:moveTo>
                  <a:lnTo>
                    <a:pt x="34747" y="499867"/>
                  </a:lnTo>
                  <a:lnTo>
                    <a:pt x="67728" y="440544"/>
                  </a:lnTo>
                  <a:lnTo>
                    <a:pt x="91844" y="388535"/>
                  </a:lnTo>
                  <a:lnTo>
                    <a:pt x="102630" y="333201"/>
                  </a:lnTo>
                  <a:lnTo>
                    <a:pt x="104761" y="269975"/>
                  </a:lnTo>
                  <a:lnTo>
                    <a:pt x="102062" y="211213"/>
                  </a:lnTo>
                  <a:lnTo>
                    <a:pt x="90610" y="160134"/>
                  </a:lnTo>
                  <a:lnTo>
                    <a:pt x="75914" y="110184"/>
                  </a:lnTo>
                  <a:lnTo>
                    <a:pt x="38183" y="53165"/>
                  </a:lnTo>
                  <a:lnTo>
                    <a:pt x="3454" y="14569"/>
                  </a:lnTo>
                  <a:lnTo>
                    <a:pt x="3473" y="9713"/>
                  </a:lnTo>
                  <a:lnTo>
                    <a:pt x="8164" y="6475"/>
                  </a:lnTo>
                  <a:lnTo>
                    <a:pt x="49316" y="1279"/>
                  </a:lnTo>
                  <a:lnTo>
                    <a:pt x="111086" y="8502"/>
                  </a:lnTo>
                  <a:lnTo>
                    <a:pt x="165442" y="15718"/>
                  </a:lnTo>
                  <a:lnTo>
                    <a:pt x="218381" y="20003"/>
                  </a:lnTo>
                  <a:lnTo>
                    <a:pt x="273898" y="20849"/>
                  </a:lnTo>
                  <a:lnTo>
                    <a:pt x="329924" y="21016"/>
                  </a:lnTo>
                  <a:lnTo>
                    <a:pt x="386051" y="21049"/>
                  </a:lnTo>
                  <a:lnTo>
                    <a:pt x="445318" y="21056"/>
                  </a:lnTo>
                  <a:lnTo>
                    <a:pt x="507414" y="21057"/>
                  </a:lnTo>
                  <a:lnTo>
                    <a:pt x="565910" y="21057"/>
                  </a:lnTo>
                  <a:lnTo>
                    <a:pt x="614294" y="21057"/>
                  </a:lnTo>
                  <a:lnTo>
                    <a:pt x="676276" y="21057"/>
                  </a:lnTo>
                  <a:lnTo>
                    <a:pt x="738909" y="21057"/>
                  </a:lnTo>
                  <a:lnTo>
                    <a:pt x="802151" y="12724"/>
                  </a:lnTo>
                  <a:lnTo>
                    <a:pt x="862299" y="10962"/>
                  </a:lnTo>
                  <a:lnTo>
                    <a:pt x="923270" y="10614"/>
                  </a:lnTo>
                  <a:lnTo>
                    <a:pt x="972082" y="10554"/>
                  </a:lnTo>
                  <a:lnTo>
                    <a:pt x="1031090" y="10534"/>
                  </a:lnTo>
                  <a:lnTo>
                    <a:pt x="1093395" y="10530"/>
                  </a:lnTo>
                  <a:lnTo>
                    <a:pt x="1155516" y="2196"/>
                  </a:lnTo>
                  <a:lnTo>
                    <a:pt x="11686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432911" y="3542948"/>
            <a:ext cx="663297" cy="345847"/>
            <a:chOff x="6432911" y="3542948"/>
            <a:chExt cx="663297" cy="345847"/>
          </a:xfrm>
        </p:grpSpPr>
        <p:sp>
          <p:nvSpPr>
            <p:cNvPr id="49" name="Freeform 48"/>
            <p:cNvSpPr/>
            <p:nvPr/>
          </p:nvSpPr>
          <p:spPr>
            <a:xfrm>
              <a:off x="6432911" y="3695502"/>
              <a:ext cx="105287" cy="21058"/>
            </a:xfrm>
            <a:custGeom>
              <a:avLst/>
              <a:gdLst/>
              <a:ahLst/>
              <a:cxnLst/>
              <a:rect l="0" t="0" r="0" b="0"/>
              <a:pathLst>
                <a:path w="105287" h="21058">
                  <a:moveTo>
                    <a:pt x="105286" y="21057"/>
                  </a:moveTo>
                  <a:lnTo>
                    <a:pt x="67807" y="12724"/>
                  </a:lnTo>
                  <a:lnTo>
                    <a:pt x="9766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11896" y="3542948"/>
              <a:ext cx="197159" cy="345847"/>
            </a:xfrm>
            <a:custGeom>
              <a:avLst/>
              <a:gdLst/>
              <a:ahLst/>
              <a:cxnLst/>
              <a:rect l="0" t="0" r="0" b="0"/>
              <a:pathLst>
                <a:path w="197159" h="345847">
                  <a:moveTo>
                    <a:pt x="178984" y="15684"/>
                  </a:moveTo>
                  <a:lnTo>
                    <a:pt x="120368" y="10095"/>
                  </a:lnTo>
                  <a:lnTo>
                    <a:pt x="67363" y="4961"/>
                  </a:lnTo>
                  <a:lnTo>
                    <a:pt x="43977" y="0"/>
                  </a:lnTo>
                  <a:lnTo>
                    <a:pt x="33997" y="548"/>
                  </a:lnTo>
                  <a:lnTo>
                    <a:pt x="16669" y="7397"/>
                  </a:lnTo>
                  <a:lnTo>
                    <a:pt x="12283" y="13669"/>
                  </a:lnTo>
                  <a:lnTo>
                    <a:pt x="10528" y="21360"/>
                  </a:lnTo>
                  <a:lnTo>
                    <a:pt x="13648" y="48951"/>
                  </a:lnTo>
                  <a:lnTo>
                    <a:pt x="20081" y="108539"/>
                  </a:lnTo>
                  <a:lnTo>
                    <a:pt x="20623" y="135721"/>
                  </a:lnTo>
                  <a:lnTo>
                    <a:pt x="23108" y="142502"/>
                  </a:lnTo>
                  <a:lnTo>
                    <a:pt x="27104" y="144683"/>
                  </a:lnTo>
                  <a:lnTo>
                    <a:pt x="32107" y="143797"/>
                  </a:lnTo>
                  <a:lnTo>
                    <a:pt x="59288" y="127904"/>
                  </a:lnTo>
                  <a:lnTo>
                    <a:pt x="81723" y="124051"/>
                  </a:lnTo>
                  <a:lnTo>
                    <a:pt x="104172" y="128578"/>
                  </a:lnTo>
                  <a:lnTo>
                    <a:pt x="125847" y="139559"/>
                  </a:lnTo>
                  <a:lnTo>
                    <a:pt x="173330" y="179612"/>
                  </a:lnTo>
                  <a:lnTo>
                    <a:pt x="190308" y="212564"/>
                  </a:lnTo>
                  <a:lnTo>
                    <a:pt x="197158" y="251963"/>
                  </a:lnTo>
                  <a:lnTo>
                    <a:pt x="192521" y="273165"/>
                  </a:lnTo>
                  <a:lnTo>
                    <a:pt x="170479" y="311429"/>
                  </a:lnTo>
                  <a:lnTo>
                    <a:pt x="154148" y="325721"/>
                  </a:lnTo>
                  <a:lnTo>
                    <a:pt x="109478" y="344427"/>
                  </a:lnTo>
                  <a:lnTo>
                    <a:pt x="86092" y="345846"/>
                  </a:lnTo>
                  <a:lnTo>
                    <a:pt x="33000" y="334159"/>
                  </a:lnTo>
                  <a:lnTo>
                    <a:pt x="0" y="321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085679" y="3548103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3119" y="42692"/>
                  </a:lnTo>
                  <a:lnTo>
                    <a:pt x="9064" y="95521"/>
                  </a:lnTo>
                  <a:lnTo>
                    <a:pt x="10239" y="155046"/>
                  </a:lnTo>
                  <a:lnTo>
                    <a:pt x="10442" y="203607"/>
                  </a:lnTo>
                  <a:lnTo>
                    <a:pt x="10511" y="262531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33638" y="3548103"/>
              <a:ext cx="152042" cy="213930"/>
            </a:xfrm>
            <a:custGeom>
              <a:avLst/>
              <a:gdLst/>
              <a:ahLst/>
              <a:cxnLst/>
              <a:rect l="0" t="0" r="0" b="0"/>
              <a:pathLst>
                <a:path w="152042" h="213930">
                  <a:moveTo>
                    <a:pt x="152041" y="147399"/>
                  </a:moveTo>
                  <a:lnTo>
                    <a:pt x="98165" y="182146"/>
                  </a:lnTo>
                  <a:lnTo>
                    <a:pt x="36119" y="206722"/>
                  </a:lnTo>
                  <a:lnTo>
                    <a:pt x="15122" y="213929"/>
                  </a:lnTo>
                  <a:lnTo>
                    <a:pt x="8119" y="211639"/>
                  </a:lnTo>
                  <a:lnTo>
                    <a:pt x="3450" y="205434"/>
                  </a:lnTo>
                  <a:lnTo>
                    <a:pt x="338" y="196618"/>
                  </a:lnTo>
                  <a:lnTo>
                    <a:pt x="0" y="177463"/>
                  </a:lnTo>
                  <a:lnTo>
                    <a:pt x="12436" y="118906"/>
                  </a:lnTo>
                  <a:lnTo>
                    <a:pt x="25852" y="68072"/>
                  </a:lnTo>
                  <a:lnTo>
                    <a:pt x="33153" y="28748"/>
                  </a:lnTo>
                  <a:lnTo>
                    <a:pt x="362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6380269" y="3169077"/>
            <a:ext cx="157929" cy="10530"/>
          </a:xfrm>
          <a:custGeom>
            <a:avLst/>
            <a:gdLst/>
            <a:ahLst/>
            <a:cxnLst/>
            <a:rect l="0" t="0" r="0" b="0"/>
            <a:pathLst>
              <a:path w="157929" h="10530">
                <a:moveTo>
                  <a:pt x="157928" y="0"/>
                </a:moveTo>
                <a:lnTo>
                  <a:pt x="115236" y="3120"/>
                </a:lnTo>
                <a:lnTo>
                  <a:pt x="93330" y="6066"/>
                </a:lnTo>
                <a:lnTo>
                  <a:pt x="44259" y="4665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6951045" y="3000621"/>
            <a:ext cx="187277" cy="353025"/>
          </a:xfrm>
          <a:custGeom>
            <a:avLst/>
            <a:gdLst/>
            <a:ahLst/>
            <a:cxnLst/>
            <a:rect l="0" t="0" r="0" b="0"/>
            <a:pathLst>
              <a:path w="187277" h="353025">
                <a:moveTo>
                  <a:pt x="187276" y="0"/>
                </a:moveTo>
                <a:lnTo>
                  <a:pt x="163230" y="9576"/>
                </a:lnTo>
                <a:lnTo>
                  <a:pt x="105273" y="56117"/>
                </a:lnTo>
                <a:lnTo>
                  <a:pt x="55916" y="116119"/>
                </a:lnTo>
                <a:lnTo>
                  <a:pt x="26348" y="175732"/>
                </a:lnTo>
                <a:lnTo>
                  <a:pt x="5311" y="236788"/>
                </a:lnTo>
                <a:lnTo>
                  <a:pt x="0" y="277740"/>
                </a:lnTo>
                <a:lnTo>
                  <a:pt x="4996" y="302425"/>
                </a:lnTo>
                <a:lnTo>
                  <a:pt x="16185" y="323924"/>
                </a:lnTo>
                <a:lnTo>
                  <a:pt x="32857" y="341278"/>
                </a:lnTo>
                <a:lnTo>
                  <a:pt x="55085" y="350551"/>
                </a:lnTo>
                <a:lnTo>
                  <a:pt x="67563" y="353024"/>
                </a:lnTo>
                <a:lnTo>
                  <a:pt x="87667" y="349532"/>
                </a:lnTo>
                <a:lnTo>
                  <a:pt x="134211" y="327829"/>
                </a:lnTo>
                <a:lnTo>
                  <a:pt x="150433" y="311819"/>
                </a:lnTo>
                <a:lnTo>
                  <a:pt x="167131" y="283074"/>
                </a:lnTo>
                <a:lnTo>
                  <a:pt x="173898" y="246741"/>
                </a:lnTo>
                <a:lnTo>
                  <a:pt x="169242" y="226256"/>
                </a:lnTo>
                <a:lnTo>
                  <a:pt x="164725" y="217518"/>
                </a:lnTo>
                <a:lnTo>
                  <a:pt x="158204" y="212862"/>
                </a:lnTo>
                <a:lnTo>
                  <a:pt x="150347" y="210929"/>
                </a:lnTo>
                <a:lnTo>
                  <a:pt x="141600" y="210809"/>
                </a:lnTo>
                <a:lnTo>
                  <a:pt x="112521" y="221819"/>
                </a:lnTo>
                <a:lnTo>
                  <a:pt x="81991" y="2421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6306570" y="4042943"/>
            <a:ext cx="968623" cy="870479"/>
            <a:chOff x="6306570" y="4042943"/>
            <a:chExt cx="968623" cy="870479"/>
          </a:xfrm>
        </p:grpSpPr>
        <p:sp>
          <p:nvSpPr>
            <p:cNvPr id="56" name="Freeform 55"/>
            <p:cNvSpPr/>
            <p:nvPr/>
          </p:nvSpPr>
          <p:spPr>
            <a:xfrm>
              <a:off x="6621798" y="4053943"/>
              <a:ext cx="190141" cy="334990"/>
            </a:xfrm>
            <a:custGeom>
              <a:avLst/>
              <a:gdLst/>
              <a:ahLst/>
              <a:cxnLst/>
              <a:rect l="0" t="0" r="0" b="0"/>
              <a:pathLst>
                <a:path w="190141" h="334990">
                  <a:moveTo>
                    <a:pt x="190140" y="20585"/>
                  </a:moveTo>
                  <a:lnTo>
                    <a:pt x="152662" y="12252"/>
                  </a:lnTo>
                  <a:lnTo>
                    <a:pt x="94824" y="3110"/>
                  </a:lnTo>
                  <a:lnTo>
                    <a:pt x="41937" y="235"/>
                  </a:lnTo>
                  <a:lnTo>
                    <a:pt x="28167" y="0"/>
                  </a:lnTo>
                  <a:lnTo>
                    <a:pt x="17816" y="3352"/>
                  </a:lnTo>
                  <a:lnTo>
                    <a:pt x="3197" y="16436"/>
                  </a:lnTo>
                  <a:lnTo>
                    <a:pt x="0" y="26007"/>
                  </a:lnTo>
                  <a:lnTo>
                    <a:pt x="1091" y="60666"/>
                  </a:lnTo>
                  <a:lnTo>
                    <a:pt x="9598" y="120663"/>
                  </a:lnTo>
                  <a:lnTo>
                    <a:pt x="13627" y="127078"/>
                  </a:lnTo>
                  <a:lnTo>
                    <a:pt x="19822" y="129015"/>
                  </a:lnTo>
                  <a:lnTo>
                    <a:pt x="72174" y="127454"/>
                  </a:lnTo>
                  <a:lnTo>
                    <a:pt x="105274" y="135568"/>
                  </a:lnTo>
                  <a:lnTo>
                    <a:pt x="144780" y="158678"/>
                  </a:lnTo>
                  <a:lnTo>
                    <a:pt x="159451" y="173207"/>
                  </a:lnTo>
                  <a:lnTo>
                    <a:pt x="182314" y="221314"/>
                  </a:lnTo>
                  <a:lnTo>
                    <a:pt x="187821" y="258005"/>
                  </a:lnTo>
                  <a:lnTo>
                    <a:pt x="182870" y="281693"/>
                  </a:lnTo>
                  <a:lnTo>
                    <a:pt x="171701" y="302749"/>
                  </a:lnTo>
                  <a:lnTo>
                    <a:pt x="155038" y="319907"/>
                  </a:lnTo>
                  <a:lnTo>
                    <a:pt x="132815" y="329092"/>
                  </a:lnTo>
                  <a:lnTo>
                    <a:pt x="80420" y="334989"/>
                  </a:lnTo>
                  <a:lnTo>
                    <a:pt x="59098" y="329556"/>
                  </a:lnTo>
                  <a:lnTo>
                    <a:pt x="21684" y="315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64622" y="4042943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553" y="165005"/>
                  </a:lnTo>
                  <a:lnTo>
                    <a:pt x="10335" y="221110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66694" y="4064000"/>
              <a:ext cx="229514" cy="203068"/>
            </a:xfrm>
            <a:custGeom>
              <a:avLst/>
              <a:gdLst/>
              <a:ahLst/>
              <a:cxnLst/>
              <a:rect l="0" t="0" r="0" b="0"/>
              <a:pathLst>
                <a:path w="229514" h="203068">
                  <a:moveTo>
                    <a:pt x="229513" y="84228"/>
                  </a:moveTo>
                  <a:lnTo>
                    <a:pt x="211532" y="99869"/>
                  </a:lnTo>
                  <a:lnTo>
                    <a:pt x="156330" y="131070"/>
                  </a:lnTo>
                  <a:lnTo>
                    <a:pt x="121904" y="155049"/>
                  </a:lnTo>
                  <a:lnTo>
                    <a:pt x="64044" y="182331"/>
                  </a:lnTo>
                  <a:lnTo>
                    <a:pt x="8808" y="203067"/>
                  </a:lnTo>
                  <a:lnTo>
                    <a:pt x="2827" y="202058"/>
                  </a:lnTo>
                  <a:lnTo>
                    <a:pt x="10" y="197877"/>
                  </a:lnTo>
                  <a:lnTo>
                    <a:pt x="0" y="183871"/>
                  </a:lnTo>
                  <a:lnTo>
                    <a:pt x="12665" y="130538"/>
                  </a:lnTo>
                  <a:lnTo>
                    <a:pt x="29569" y="74252"/>
                  </a:lnTo>
                  <a:lnTo>
                    <a:pt x="47417" y="11602"/>
                  </a:lnTo>
                  <a:lnTo>
                    <a:pt x="5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306570" y="4379983"/>
              <a:ext cx="968623" cy="31458"/>
            </a:xfrm>
            <a:custGeom>
              <a:avLst/>
              <a:gdLst/>
              <a:ahLst/>
              <a:cxnLst/>
              <a:rect l="0" t="0" r="0" b="0"/>
              <a:pathLst>
                <a:path w="968623" h="31458">
                  <a:moveTo>
                    <a:pt x="968622" y="10400"/>
                  </a:moveTo>
                  <a:lnTo>
                    <a:pt x="941065" y="3164"/>
                  </a:lnTo>
                  <a:lnTo>
                    <a:pt x="884843" y="522"/>
                  </a:lnTo>
                  <a:lnTo>
                    <a:pt x="822741" y="0"/>
                  </a:lnTo>
                  <a:lnTo>
                    <a:pt x="771500" y="5499"/>
                  </a:lnTo>
                  <a:lnTo>
                    <a:pt x="713683" y="8948"/>
                  </a:lnTo>
                  <a:lnTo>
                    <a:pt x="652099" y="15559"/>
                  </a:lnTo>
                  <a:lnTo>
                    <a:pt x="600576" y="19338"/>
                  </a:lnTo>
                  <a:lnTo>
                    <a:pt x="537736" y="20615"/>
                  </a:lnTo>
                  <a:lnTo>
                    <a:pt x="476874" y="22005"/>
                  </a:lnTo>
                  <a:lnTo>
                    <a:pt x="424136" y="28137"/>
                  </a:lnTo>
                  <a:lnTo>
                    <a:pt x="361716" y="30473"/>
                  </a:lnTo>
                  <a:lnTo>
                    <a:pt x="308516" y="31165"/>
                  </a:lnTo>
                  <a:lnTo>
                    <a:pt x="265411" y="31327"/>
                  </a:lnTo>
                  <a:lnTo>
                    <a:pt x="218956" y="31399"/>
                  </a:lnTo>
                  <a:lnTo>
                    <a:pt x="172183" y="31431"/>
                  </a:lnTo>
                  <a:lnTo>
                    <a:pt x="127998" y="31446"/>
                  </a:lnTo>
                  <a:lnTo>
                    <a:pt x="69251" y="31453"/>
                  </a:lnTo>
                  <a:lnTo>
                    <a:pt x="38967" y="31455"/>
                  </a:lnTo>
                  <a:lnTo>
                    <a:pt x="0" y="31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76908" y="4527253"/>
              <a:ext cx="290030" cy="386169"/>
            </a:xfrm>
            <a:custGeom>
              <a:avLst/>
              <a:gdLst/>
              <a:ahLst/>
              <a:cxnLst/>
              <a:rect l="0" t="0" r="0" b="0"/>
              <a:pathLst>
                <a:path w="290030" h="386169">
                  <a:moveTo>
                    <a:pt x="177185" y="84229"/>
                  </a:moveTo>
                  <a:lnTo>
                    <a:pt x="159204" y="68588"/>
                  </a:lnTo>
                  <a:lnTo>
                    <a:pt x="142288" y="60509"/>
                  </a:lnTo>
                  <a:lnTo>
                    <a:pt x="123070" y="59259"/>
                  </a:lnTo>
                  <a:lnTo>
                    <a:pt x="104001" y="63772"/>
                  </a:lnTo>
                  <a:lnTo>
                    <a:pt x="72695" y="85734"/>
                  </a:lnTo>
                  <a:lnTo>
                    <a:pt x="36910" y="121862"/>
                  </a:lnTo>
                  <a:lnTo>
                    <a:pt x="7313" y="178164"/>
                  </a:lnTo>
                  <a:lnTo>
                    <a:pt x="0" y="229342"/>
                  </a:lnTo>
                  <a:lnTo>
                    <a:pt x="1676" y="281392"/>
                  </a:lnTo>
                  <a:lnTo>
                    <a:pt x="17375" y="336533"/>
                  </a:lnTo>
                  <a:lnTo>
                    <a:pt x="28559" y="357801"/>
                  </a:lnTo>
                  <a:lnTo>
                    <a:pt x="44449" y="372713"/>
                  </a:lnTo>
                  <a:lnTo>
                    <a:pt x="64379" y="382070"/>
                  </a:lnTo>
                  <a:lnTo>
                    <a:pt x="100737" y="386168"/>
                  </a:lnTo>
                  <a:lnTo>
                    <a:pt x="123321" y="382980"/>
                  </a:lnTo>
                  <a:lnTo>
                    <a:pt x="141937" y="374545"/>
                  </a:lnTo>
                  <a:lnTo>
                    <a:pt x="203583" y="329631"/>
                  </a:lnTo>
                  <a:lnTo>
                    <a:pt x="240135" y="271858"/>
                  </a:lnTo>
                  <a:lnTo>
                    <a:pt x="274252" y="217775"/>
                  </a:lnTo>
                  <a:lnTo>
                    <a:pt x="286924" y="180470"/>
                  </a:lnTo>
                  <a:lnTo>
                    <a:pt x="290029" y="139781"/>
                  </a:lnTo>
                  <a:lnTo>
                    <a:pt x="282890" y="98089"/>
                  </a:lnTo>
                  <a:lnTo>
                    <a:pt x="265307" y="57270"/>
                  </a:lnTo>
                  <a:lnTo>
                    <a:pt x="247936" y="33642"/>
                  </a:lnTo>
                  <a:lnTo>
                    <a:pt x="225398" y="17682"/>
                  </a:lnTo>
                  <a:lnTo>
                    <a:pt x="199783" y="7859"/>
                  </a:lnTo>
                  <a:lnTo>
                    <a:pt x="154569" y="1553"/>
                  </a:lnTo>
                  <a:lnTo>
                    <a:pt x="1350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707618" y="3579689"/>
            <a:ext cx="2070622" cy="726409"/>
            <a:chOff x="1707618" y="3579689"/>
            <a:chExt cx="2070622" cy="726409"/>
          </a:xfrm>
        </p:grpSpPr>
        <p:sp>
          <p:nvSpPr>
            <p:cNvPr id="62" name="Freeform 61"/>
            <p:cNvSpPr/>
            <p:nvPr/>
          </p:nvSpPr>
          <p:spPr>
            <a:xfrm>
              <a:off x="1975050" y="3832373"/>
              <a:ext cx="172764" cy="374891"/>
            </a:xfrm>
            <a:custGeom>
              <a:avLst/>
              <a:gdLst/>
              <a:ahLst/>
              <a:cxnLst/>
              <a:rect l="0" t="0" r="0" b="0"/>
              <a:pathLst>
                <a:path w="172764" h="374891">
                  <a:moveTo>
                    <a:pt x="25364" y="84228"/>
                  </a:moveTo>
                  <a:lnTo>
                    <a:pt x="25364" y="142844"/>
                  </a:lnTo>
                  <a:lnTo>
                    <a:pt x="33770" y="197019"/>
                  </a:lnTo>
                  <a:lnTo>
                    <a:pt x="46695" y="252780"/>
                  </a:lnTo>
                  <a:lnTo>
                    <a:pt x="54924" y="308854"/>
                  </a:lnTo>
                  <a:lnTo>
                    <a:pt x="61939" y="345366"/>
                  </a:lnTo>
                  <a:lnTo>
                    <a:pt x="77015" y="372822"/>
                  </a:lnTo>
                  <a:lnTo>
                    <a:pt x="79685" y="374890"/>
                  </a:lnTo>
                  <a:lnTo>
                    <a:pt x="80296" y="372759"/>
                  </a:lnTo>
                  <a:lnTo>
                    <a:pt x="66755" y="310336"/>
                  </a:lnTo>
                  <a:lnTo>
                    <a:pt x="47708" y="250164"/>
                  </a:lnTo>
                  <a:lnTo>
                    <a:pt x="22586" y="193218"/>
                  </a:lnTo>
                  <a:lnTo>
                    <a:pt x="5145" y="136909"/>
                  </a:lnTo>
                  <a:lnTo>
                    <a:pt x="0" y="109981"/>
                  </a:lnTo>
                  <a:lnTo>
                    <a:pt x="1613" y="86315"/>
                  </a:lnTo>
                  <a:lnTo>
                    <a:pt x="14687" y="53261"/>
                  </a:lnTo>
                  <a:lnTo>
                    <a:pt x="33097" y="34980"/>
                  </a:lnTo>
                  <a:lnTo>
                    <a:pt x="77454" y="9769"/>
                  </a:lnTo>
                  <a:lnTo>
                    <a:pt x="133313" y="1929"/>
                  </a:lnTo>
                  <a:lnTo>
                    <a:pt x="1727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68911" y="392712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3255" y="8333"/>
                  </a:lnTo>
                  <a:lnTo>
                    <a:pt x="43898" y="156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11026" y="4064000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00580" y="3855625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8333"/>
                  </a:moveTo>
                  <a:lnTo>
                    <a:pt x="93254" y="0"/>
                  </a:lnTo>
                  <a:lnTo>
                    <a:pt x="55317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80282" y="3684974"/>
              <a:ext cx="250427" cy="486749"/>
            </a:xfrm>
            <a:custGeom>
              <a:avLst/>
              <a:gdLst/>
              <a:ahLst/>
              <a:cxnLst/>
              <a:rect l="0" t="0" r="0" b="0"/>
              <a:pathLst>
                <a:path w="250427" h="486749">
                  <a:moveTo>
                    <a:pt x="162495" y="0"/>
                  </a:moveTo>
                  <a:lnTo>
                    <a:pt x="138448" y="9575"/>
                  </a:lnTo>
                  <a:lnTo>
                    <a:pt x="117026" y="27533"/>
                  </a:lnTo>
                  <a:lnTo>
                    <a:pt x="97030" y="54561"/>
                  </a:lnTo>
                  <a:lnTo>
                    <a:pt x="75380" y="111126"/>
                  </a:lnTo>
                  <a:lnTo>
                    <a:pt x="52437" y="172642"/>
                  </a:lnTo>
                  <a:lnTo>
                    <a:pt x="28494" y="227948"/>
                  </a:lnTo>
                  <a:lnTo>
                    <a:pt x="12153" y="278603"/>
                  </a:lnTo>
                  <a:lnTo>
                    <a:pt x="0" y="340905"/>
                  </a:lnTo>
                  <a:lnTo>
                    <a:pt x="6438" y="399485"/>
                  </a:lnTo>
                  <a:lnTo>
                    <a:pt x="14757" y="426723"/>
                  </a:lnTo>
                  <a:lnTo>
                    <a:pt x="30153" y="450528"/>
                  </a:lnTo>
                  <a:lnTo>
                    <a:pt x="48694" y="466566"/>
                  </a:lnTo>
                  <a:lnTo>
                    <a:pt x="94782" y="486395"/>
                  </a:lnTo>
                  <a:lnTo>
                    <a:pt x="140742" y="486748"/>
                  </a:lnTo>
                  <a:lnTo>
                    <a:pt x="180226" y="473854"/>
                  </a:lnTo>
                  <a:lnTo>
                    <a:pt x="214152" y="455216"/>
                  </a:lnTo>
                  <a:lnTo>
                    <a:pt x="229517" y="435505"/>
                  </a:lnTo>
                  <a:lnTo>
                    <a:pt x="248914" y="384723"/>
                  </a:lnTo>
                  <a:lnTo>
                    <a:pt x="250426" y="360501"/>
                  </a:lnTo>
                  <a:lnTo>
                    <a:pt x="249192" y="349128"/>
                  </a:lnTo>
                  <a:lnTo>
                    <a:pt x="238462" y="330253"/>
                  </a:lnTo>
                  <a:lnTo>
                    <a:pt x="230687" y="321944"/>
                  </a:lnTo>
                  <a:lnTo>
                    <a:pt x="206451" y="312712"/>
                  </a:lnTo>
                  <a:lnTo>
                    <a:pt x="178521" y="310948"/>
                  </a:lnTo>
                  <a:lnTo>
                    <a:pt x="143067" y="323110"/>
                  </a:lnTo>
                  <a:lnTo>
                    <a:pt x="111505" y="342701"/>
                  </a:lnTo>
                  <a:lnTo>
                    <a:pt x="76167" y="373930"/>
                  </a:lnTo>
                  <a:lnTo>
                    <a:pt x="3615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07618" y="3579689"/>
              <a:ext cx="2070622" cy="726409"/>
            </a:xfrm>
            <a:custGeom>
              <a:avLst/>
              <a:gdLst/>
              <a:ahLst/>
              <a:cxnLst/>
              <a:rect l="0" t="0" r="0" b="0"/>
              <a:pathLst>
                <a:path w="2070622" h="726409">
                  <a:moveTo>
                    <a:pt x="1219304" y="0"/>
                  </a:moveTo>
                  <a:lnTo>
                    <a:pt x="1167254" y="0"/>
                  </a:lnTo>
                  <a:lnTo>
                    <a:pt x="1107955" y="0"/>
                  </a:lnTo>
                  <a:lnTo>
                    <a:pt x="1047881" y="0"/>
                  </a:lnTo>
                  <a:lnTo>
                    <a:pt x="991087" y="3119"/>
                  </a:lnTo>
                  <a:lnTo>
                    <a:pt x="931756" y="8333"/>
                  </a:lnTo>
                  <a:lnTo>
                    <a:pt x="869786" y="10094"/>
                  </a:lnTo>
                  <a:lnTo>
                    <a:pt x="812485" y="17678"/>
                  </a:lnTo>
                  <a:lnTo>
                    <a:pt x="756106" y="23509"/>
                  </a:lnTo>
                  <a:lnTo>
                    <a:pt x="694320" y="35579"/>
                  </a:lnTo>
                  <a:lnTo>
                    <a:pt x="643133" y="45767"/>
                  </a:lnTo>
                  <a:lnTo>
                    <a:pt x="581840" y="52454"/>
                  </a:lnTo>
                  <a:lnTo>
                    <a:pt x="521553" y="63826"/>
                  </a:lnTo>
                  <a:lnTo>
                    <a:pt x="459255" y="77338"/>
                  </a:lnTo>
                  <a:lnTo>
                    <a:pt x="401890" y="91272"/>
                  </a:lnTo>
                  <a:lnTo>
                    <a:pt x="345498" y="105290"/>
                  </a:lnTo>
                  <a:lnTo>
                    <a:pt x="282492" y="124003"/>
                  </a:lnTo>
                  <a:lnTo>
                    <a:pt x="228976" y="145204"/>
                  </a:lnTo>
                  <a:lnTo>
                    <a:pt x="178934" y="166592"/>
                  </a:lnTo>
                  <a:lnTo>
                    <a:pt x="124597" y="200258"/>
                  </a:lnTo>
                  <a:lnTo>
                    <a:pt x="92831" y="227402"/>
                  </a:lnTo>
                  <a:lnTo>
                    <a:pt x="41043" y="289213"/>
                  </a:lnTo>
                  <a:lnTo>
                    <a:pt x="12220" y="341398"/>
                  </a:lnTo>
                  <a:lnTo>
                    <a:pt x="2212" y="382824"/>
                  </a:lnTo>
                  <a:lnTo>
                    <a:pt x="0" y="439914"/>
                  </a:lnTo>
                  <a:lnTo>
                    <a:pt x="7820" y="486884"/>
                  </a:lnTo>
                  <a:lnTo>
                    <a:pt x="37434" y="546434"/>
                  </a:lnTo>
                  <a:lnTo>
                    <a:pt x="74674" y="578757"/>
                  </a:lnTo>
                  <a:lnTo>
                    <a:pt x="130084" y="611545"/>
                  </a:lnTo>
                  <a:lnTo>
                    <a:pt x="186881" y="634412"/>
                  </a:lnTo>
                  <a:lnTo>
                    <a:pt x="235678" y="651098"/>
                  </a:lnTo>
                  <a:lnTo>
                    <a:pt x="293342" y="669291"/>
                  </a:lnTo>
                  <a:lnTo>
                    <a:pt x="349890" y="680540"/>
                  </a:lnTo>
                  <a:lnTo>
                    <a:pt x="394600" y="687727"/>
                  </a:lnTo>
                  <a:lnTo>
                    <a:pt x="441767" y="694821"/>
                  </a:lnTo>
                  <a:lnTo>
                    <a:pt x="505002" y="702272"/>
                  </a:lnTo>
                  <a:lnTo>
                    <a:pt x="568290" y="704790"/>
                  </a:lnTo>
                  <a:lnTo>
                    <a:pt x="625851" y="712522"/>
                  </a:lnTo>
                  <a:lnTo>
                    <a:pt x="685402" y="715263"/>
                  </a:lnTo>
                  <a:lnTo>
                    <a:pt x="747554" y="721393"/>
                  </a:lnTo>
                  <a:lnTo>
                    <a:pt x="796296" y="724963"/>
                  </a:lnTo>
                  <a:lnTo>
                    <a:pt x="856763" y="726169"/>
                  </a:lnTo>
                  <a:lnTo>
                    <a:pt x="916887" y="726408"/>
                  </a:lnTo>
                  <a:lnTo>
                    <a:pt x="979153" y="720865"/>
                  </a:lnTo>
                  <a:lnTo>
                    <a:pt x="1027915" y="717397"/>
                  </a:lnTo>
                  <a:lnTo>
                    <a:pt x="1089558" y="715056"/>
                  </a:lnTo>
                  <a:lnTo>
                    <a:pt x="1138487" y="708787"/>
                  </a:lnTo>
                  <a:lnTo>
                    <a:pt x="1200654" y="702957"/>
                  </a:lnTo>
                  <a:lnTo>
                    <a:pt x="1263323" y="696476"/>
                  </a:lnTo>
                  <a:lnTo>
                    <a:pt x="1312155" y="689764"/>
                  </a:lnTo>
                  <a:lnTo>
                    <a:pt x="1373822" y="684251"/>
                  </a:lnTo>
                  <a:lnTo>
                    <a:pt x="1422755" y="676264"/>
                  </a:lnTo>
                  <a:lnTo>
                    <a:pt x="1481803" y="663084"/>
                  </a:lnTo>
                  <a:lnTo>
                    <a:pt x="1544117" y="654804"/>
                  </a:lnTo>
                  <a:lnTo>
                    <a:pt x="1605515" y="644763"/>
                  </a:lnTo>
                  <a:lnTo>
                    <a:pt x="1654401" y="634928"/>
                  </a:lnTo>
                  <a:lnTo>
                    <a:pt x="1713434" y="621124"/>
                  </a:lnTo>
                  <a:lnTo>
                    <a:pt x="1770155" y="612721"/>
                  </a:lnTo>
                  <a:lnTo>
                    <a:pt x="1832134" y="591139"/>
                  </a:lnTo>
                  <a:lnTo>
                    <a:pt x="1892028" y="572251"/>
                  </a:lnTo>
                  <a:lnTo>
                    <a:pt x="1945625" y="548938"/>
                  </a:lnTo>
                  <a:lnTo>
                    <a:pt x="2002327" y="512934"/>
                  </a:lnTo>
                  <a:lnTo>
                    <a:pt x="2055124" y="453953"/>
                  </a:lnTo>
                  <a:lnTo>
                    <a:pt x="2064562" y="429094"/>
                  </a:lnTo>
                  <a:lnTo>
                    <a:pt x="2070621" y="369419"/>
                  </a:lnTo>
                  <a:lnTo>
                    <a:pt x="2060492" y="324187"/>
                  </a:lnTo>
                  <a:lnTo>
                    <a:pt x="2036108" y="276557"/>
                  </a:lnTo>
                  <a:lnTo>
                    <a:pt x="2002522" y="240285"/>
                  </a:lnTo>
                  <a:lnTo>
                    <a:pt x="1946312" y="197672"/>
                  </a:lnTo>
                  <a:lnTo>
                    <a:pt x="1893199" y="167176"/>
                  </a:lnTo>
                  <a:lnTo>
                    <a:pt x="1837375" y="144573"/>
                  </a:lnTo>
                  <a:lnTo>
                    <a:pt x="1783719" y="124354"/>
                  </a:lnTo>
                  <a:lnTo>
                    <a:pt x="1722396" y="108605"/>
                  </a:lnTo>
                  <a:lnTo>
                    <a:pt x="1662481" y="100351"/>
                  </a:lnTo>
                  <a:lnTo>
                    <a:pt x="1601556" y="87456"/>
                  </a:lnTo>
                  <a:lnTo>
                    <a:pt x="1551583" y="77125"/>
                  </a:lnTo>
                  <a:lnTo>
                    <a:pt x="1499731" y="67825"/>
                  </a:lnTo>
                  <a:lnTo>
                    <a:pt x="1447323" y="63380"/>
                  </a:lnTo>
                  <a:lnTo>
                    <a:pt x="1394750" y="56344"/>
                  </a:lnTo>
                  <a:lnTo>
                    <a:pt x="1342128" y="53739"/>
                  </a:lnTo>
                  <a:lnTo>
                    <a:pt x="1288321" y="51797"/>
                  </a:lnTo>
                  <a:lnTo>
                    <a:pt x="1229615" y="45503"/>
                  </a:lnTo>
                  <a:lnTo>
                    <a:pt x="1173486" y="44288"/>
                  </a:lnTo>
                  <a:lnTo>
                    <a:pt x="1115261" y="49647"/>
                  </a:lnTo>
                  <a:lnTo>
                    <a:pt x="1055599" y="52050"/>
                  </a:lnTo>
                  <a:lnTo>
                    <a:pt x="1019262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937450" y="228540"/>
            <a:ext cx="821224" cy="403170"/>
            <a:chOff x="2937450" y="228540"/>
            <a:chExt cx="821224" cy="403170"/>
          </a:xfrm>
        </p:grpSpPr>
        <p:sp>
          <p:nvSpPr>
            <p:cNvPr id="2" name="Freeform 1"/>
            <p:cNvSpPr/>
            <p:nvPr/>
          </p:nvSpPr>
          <p:spPr>
            <a:xfrm>
              <a:off x="3211191" y="228540"/>
              <a:ext cx="368499" cy="252124"/>
            </a:xfrm>
            <a:custGeom>
              <a:avLst/>
              <a:gdLst/>
              <a:ahLst/>
              <a:cxnLst/>
              <a:rect l="0" t="0" r="0" b="0"/>
              <a:pathLst>
                <a:path w="368499" h="252124">
                  <a:moveTo>
                    <a:pt x="0" y="34672"/>
                  </a:moveTo>
                  <a:lnTo>
                    <a:pt x="0" y="83603"/>
                  </a:lnTo>
                  <a:lnTo>
                    <a:pt x="0" y="131448"/>
                  </a:lnTo>
                  <a:lnTo>
                    <a:pt x="3120" y="182669"/>
                  </a:lnTo>
                  <a:lnTo>
                    <a:pt x="8334" y="231771"/>
                  </a:lnTo>
                  <a:lnTo>
                    <a:pt x="9553" y="252123"/>
                  </a:lnTo>
                  <a:lnTo>
                    <a:pt x="9878" y="250999"/>
                  </a:lnTo>
                  <a:lnTo>
                    <a:pt x="7352" y="190332"/>
                  </a:lnTo>
                  <a:lnTo>
                    <a:pt x="4438" y="162346"/>
                  </a:lnTo>
                  <a:lnTo>
                    <a:pt x="12098" y="102959"/>
                  </a:lnTo>
                  <a:lnTo>
                    <a:pt x="24642" y="67773"/>
                  </a:lnTo>
                  <a:lnTo>
                    <a:pt x="30466" y="56739"/>
                  </a:lnTo>
                  <a:lnTo>
                    <a:pt x="46296" y="41360"/>
                  </a:lnTo>
                  <a:lnTo>
                    <a:pt x="55430" y="35621"/>
                  </a:lnTo>
                  <a:lnTo>
                    <a:pt x="63860" y="34135"/>
                  </a:lnTo>
                  <a:lnTo>
                    <a:pt x="71819" y="35484"/>
                  </a:lnTo>
                  <a:lnTo>
                    <a:pt x="106994" y="54460"/>
                  </a:lnTo>
                  <a:lnTo>
                    <a:pt x="131788" y="79529"/>
                  </a:lnTo>
                  <a:lnTo>
                    <a:pt x="156796" y="129790"/>
                  </a:lnTo>
                  <a:lnTo>
                    <a:pt x="162104" y="143627"/>
                  </a:lnTo>
                  <a:lnTo>
                    <a:pt x="160855" y="130516"/>
                  </a:lnTo>
                  <a:lnTo>
                    <a:pt x="172814" y="77160"/>
                  </a:lnTo>
                  <a:lnTo>
                    <a:pt x="194577" y="35916"/>
                  </a:lnTo>
                  <a:lnTo>
                    <a:pt x="207751" y="19237"/>
                  </a:lnTo>
                  <a:lnTo>
                    <a:pt x="233911" y="2283"/>
                  </a:lnTo>
                  <a:lnTo>
                    <a:pt x="256819" y="0"/>
                  </a:lnTo>
                  <a:lnTo>
                    <a:pt x="269479" y="1029"/>
                  </a:lnTo>
                  <a:lnTo>
                    <a:pt x="292904" y="11530"/>
                  </a:lnTo>
                  <a:lnTo>
                    <a:pt x="312674" y="27896"/>
                  </a:lnTo>
                  <a:lnTo>
                    <a:pt x="350271" y="88814"/>
                  </a:lnTo>
                  <a:lnTo>
                    <a:pt x="362578" y="127403"/>
                  </a:lnTo>
                  <a:lnTo>
                    <a:pt x="367328" y="182364"/>
                  </a:lnTo>
                  <a:lnTo>
                    <a:pt x="368498" y="2452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37450" y="610652"/>
              <a:ext cx="821224" cy="21058"/>
            </a:xfrm>
            <a:custGeom>
              <a:avLst/>
              <a:gdLst/>
              <a:ahLst/>
              <a:cxnLst/>
              <a:rect l="0" t="0" r="0" b="0"/>
              <a:pathLst>
                <a:path w="821224" h="21058">
                  <a:moveTo>
                    <a:pt x="821223" y="0"/>
                  </a:moveTo>
                  <a:lnTo>
                    <a:pt x="792497" y="7236"/>
                  </a:lnTo>
                  <a:lnTo>
                    <a:pt x="743302" y="8383"/>
                  </a:lnTo>
                  <a:lnTo>
                    <a:pt x="691161" y="3004"/>
                  </a:lnTo>
                  <a:lnTo>
                    <a:pt x="637497" y="890"/>
                  </a:lnTo>
                  <a:lnTo>
                    <a:pt x="581172" y="1434"/>
                  </a:lnTo>
                  <a:lnTo>
                    <a:pt x="525801" y="8386"/>
                  </a:lnTo>
                  <a:lnTo>
                    <a:pt x="477887" y="9894"/>
                  </a:lnTo>
                  <a:lnTo>
                    <a:pt x="425476" y="10341"/>
                  </a:lnTo>
                  <a:lnTo>
                    <a:pt x="370952" y="10473"/>
                  </a:lnTo>
                  <a:lnTo>
                    <a:pt x="327475" y="10504"/>
                  </a:lnTo>
                  <a:lnTo>
                    <a:pt x="265876" y="10522"/>
                  </a:lnTo>
                  <a:lnTo>
                    <a:pt x="214609" y="10527"/>
                  </a:lnTo>
                  <a:lnTo>
                    <a:pt x="156005" y="10528"/>
                  </a:lnTo>
                  <a:lnTo>
                    <a:pt x="97697" y="11699"/>
                  </a:lnTo>
                  <a:lnTo>
                    <a:pt x="41655" y="1886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979564" y="400082"/>
            <a:ext cx="3011894" cy="789606"/>
            <a:chOff x="2979564" y="400082"/>
            <a:chExt cx="3011894" cy="789606"/>
          </a:xfrm>
        </p:grpSpPr>
        <p:sp>
          <p:nvSpPr>
            <p:cNvPr id="5" name="Freeform 4"/>
            <p:cNvSpPr/>
            <p:nvPr/>
          </p:nvSpPr>
          <p:spPr>
            <a:xfrm>
              <a:off x="2979564" y="937036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48020" y="831751"/>
              <a:ext cx="167780" cy="326384"/>
            </a:xfrm>
            <a:custGeom>
              <a:avLst/>
              <a:gdLst/>
              <a:ahLst/>
              <a:cxnLst/>
              <a:rect l="0" t="0" r="0" b="0"/>
              <a:pathLst>
                <a:path w="167780" h="326384">
                  <a:moveTo>
                    <a:pt x="0" y="0"/>
                  </a:moveTo>
                  <a:lnTo>
                    <a:pt x="55045" y="17958"/>
                  </a:lnTo>
                  <a:lnTo>
                    <a:pt x="106453" y="28547"/>
                  </a:lnTo>
                  <a:lnTo>
                    <a:pt x="161668" y="30985"/>
                  </a:lnTo>
                  <a:lnTo>
                    <a:pt x="167440" y="33525"/>
                  </a:lnTo>
                  <a:lnTo>
                    <a:pt x="167779" y="37558"/>
                  </a:lnTo>
                  <a:lnTo>
                    <a:pt x="139006" y="80463"/>
                  </a:lnTo>
                  <a:lnTo>
                    <a:pt x="111199" y="137544"/>
                  </a:lnTo>
                  <a:lnTo>
                    <a:pt x="87130" y="190339"/>
                  </a:lnTo>
                  <a:lnTo>
                    <a:pt x="59827" y="252576"/>
                  </a:lnTo>
                  <a:lnTo>
                    <a:pt x="39721" y="299759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48062" y="112654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86958" y="850398"/>
              <a:ext cx="250659" cy="339290"/>
            </a:xfrm>
            <a:custGeom>
              <a:avLst/>
              <a:gdLst/>
              <a:ahLst/>
              <a:cxnLst/>
              <a:rect l="0" t="0" r="0" b="0"/>
              <a:pathLst>
                <a:path w="250659" h="339290">
                  <a:moveTo>
                    <a:pt x="29560" y="2410"/>
                  </a:moveTo>
                  <a:lnTo>
                    <a:pt x="23971" y="61027"/>
                  </a:lnTo>
                  <a:lnTo>
                    <a:pt x="8229" y="117624"/>
                  </a:lnTo>
                  <a:lnTo>
                    <a:pt x="4811" y="128352"/>
                  </a:lnTo>
                  <a:lnTo>
                    <a:pt x="2532" y="130825"/>
                  </a:lnTo>
                  <a:lnTo>
                    <a:pt x="1013" y="127794"/>
                  </a:lnTo>
                  <a:lnTo>
                    <a:pt x="0" y="121094"/>
                  </a:lnTo>
                  <a:lnTo>
                    <a:pt x="18027" y="66768"/>
                  </a:lnTo>
                  <a:lnTo>
                    <a:pt x="38460" y="23701"/>
                  </a:lnTo>
                  <a:lnTo>
                    <a:pt x="54573" y="8753"/>
                  </a:lnTo>
                  <a:lnTo>
                    <a:pt x="63783" y="3129"/>
                  </a:lnTo>
                  <a:lnTo>
                    <a:pt x="83374" y="0"/>
                  </a:lnTo>
                  <a:lnTo>
                    <a:pt x="93512" y="803"/>
                  </a:lnTo>
                  <a:lnTo>
                    <a:pt x="111016" y="11054"/>
                  </a:lnTo>
                  <a:lnTo>
                    <a:pt x="141316" y="46231"/>
                  </a:lnTo>
                  <a:lnTo>
                    <a:pt x="157169" y="82204"/>
                  </a:lnTo>
                  <a:lnTo>
                    <a:pt x="164601" y="144687"/>
                  </a:lnTo>
                  <a:lnTo>
                    <a:pt x="164718" y="194825"/>
                  </a:lnTo>
                  <a:lnTo>
                    <a:pt x="154870" y="254280"/>
                  </a:lnTo>
                  <a:lnTo>
                    <a:pt x="141948" y="293847"/>
                  </a:lnTo>
                  <a:lnTo>
                    <a:pt x="116621" y="333069"/>
                  </a:lnTo>
                  <a:lnTo>
                    <a:pt x="108657" y="337493"/>
                  </a:lnTo>
                  <a:lnTo>
                    <a:pt x="90451" y="339289"/>
                  </a:lnTo>
                  <a:lnTo>
                    <a:pt x="60470" y="333723"/>
                  </a:lnTo>
                  <a:lnTo>
                    <a:pt x="52506" y="328570"/>
                  </a:lnTo>
                  <a:lnTo>
                    <a:pt x="40538" y="313486"/>
                  </a:lnTo>
                  <a:lnTo>
                    <a:pt x="37559" y="291964"/>
                  </a:lnTo>
                  <a:lnTo>
                    <a:pt x="41304" y="269141"/>
                  </a:lnTo>
                  <a:lnTo>
                    <a:pt x="50767" y="251199"/>
                  </a:lnTo>
                  <a:lnTo>
                    <a:pt x="58906" y="245478"/>
                  </a:lnTo>
                  <a:lnTo>
                    <a:pt x="80427" y="239122"/>
                  </a:lnTo>
                  <a:lnTo>
                    <a:pt x="118851" y="241133"/>
                  </a:lnTo>
                  <a:lnTo>
                    <a:pt x="176239" y="263899"/>
                  </a:lnTo>
                  <a:lnTo>
                    <a:pt x="227167" y="290178"/>
                  </a:lnTo>
                  <a:lnTo>
                    <a:pt x="250658" y="3077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85057" y="600124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1720" y="0"/>
                  </a:lnTo>
                  <a:lnTo>
                    <a:pt x="6082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85057" y="69488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27232" y="16789"/>
                  </a:lnTo>
                  <a:lnTo>
                    <a:pt x="73182" y="20214"/>
                  </a:lnTo>
                  <a:lnTo>
                    <a:pt x="34551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95709" y="57906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01036" y="400082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21057" y="48931"/>
                  </a:lnTo>
                  <a:lnTo>
                    <a:pt x="21057" y="103016"/>
                  </a:lnTo>
                  <a:lnTo>
                    <a:pt x="21057" y="146391"/>
                  </a:lnTo>
                  <a:lnTo>
                    <a:pt x="21057" y="207932"/>
                  </a:lnTo>
                  <a:lnTo>
                    <a:pt x="19887" y="260351"/>
                  </a:lnTo>
                  <a:lnTo>
                    <a:pt x="15468" y="303275"/>
                  </a:lnTo>
                  <a:lnTo>
                    <a:pt x="12724" y="346529"/>
                  </a:lnTo>
                  <a:lnTo>
                    <a:pt x="8059" y="404103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26046" y="471273"/>
              <a:ext cx="232960" cy="415949"/>
            </a:xfrm>
            <a:custGeom>
              <a:avLst/>
              <a:gdLst/>
              <a:ahLst/>
              <a:cxnLst/>
              <a:rect l="0" t="0" r="0" b="0"/>
              <a:pathLst>
                <a:path w="232960" h="415949">
                  <a:moveTo>
                    <a:pt x="53975" y="23566"/>
                  </a:moveTo>
                  <a:lnTo>
                    <a:pt x="11313" y="84439"/>
                  </a:lnTo>
                  <a:lnTo>
                    <a:pt x="4476" y="92224"/>
                  </a:lnTo>
                  <a:lnTo>
                    <a:pt x="1089" y="92735"/>
                  </a:lnTo>
                  <a:lnTo>
                    <a:pt x="0" y="88396"/>
                  </a:lnTo>
                  <a:lnTo>
                    <a:pt x="6658" y="53399"/>
                  </a:lnTo>
                  <a:lnTo>
                    <a:pt x="21497" y="23047"/>
                  </a:lnTo>
                  <a:lnTo>
                    <a:pt x="37200" y="8517"/>
                  </a:lnTo>
                  <a:lnTo>
                    <a:pt x="46301" y="3005"/>
                  </a:lnTo>
                  <a:lnTo>
                    <a:pt x="68891" y="0"/>
                  </a:lnTo>
                  <a:lnTo>
                    <a:pt x="92190" y="3733"/>
                  </a:lnTo>
                  <a:lnTo>
                    <a:pt x="110344" y="13192"/>
                  </a:lnTo>
                  <a:lnTo>
                    <a:pt x="133717" y="42849"/>
                  </a:lnTo>
                  <a:lnTo>
                    <a:pt x="154171" y="103197"/>
                  </a:lnTo>
                  <a:lnTo>
                    <a:pt x="164641" y="154135"/>
                  </a:lnTo>
                  <a:lnTo>
                    <a:pt x="167093" y="206273"/>
                  </a:lnTo>
                  <a:lnTo>
                    <a:pt x="160930" y="256426"/>
                  </a:lnTo>
                  <a:lnTo>
                    <a:pt x="145248" y="309119"/>
                  </a:lnTo>
                  <a:lnTo>
                    <a:pt x="119967" y="364241"/>
                  </a:lnTo>
                  <a:lnTo>
                    <a:pt x="99394" y="394998"/>
                  </a:lnTo>
                  <a:lnTo>
                    <a:pt x="82350" y="408186"/>
                  </a:lnTo>
                  <a:lnTo>
                    <a:pt x="72892" y="413340"/>
                  </a:lnTo>
                  <a:lnTo>
                    <a:pt x="53023" y="415948"/>
                  </a:lnTo>
                  <a:lnTo>
                    <a:pt x="33665" y="412037"/>
                  </a:lnTo>
                  <a:lnTo>
                    <a:pt x="17262" y="402500"/>
                  </a:lnTo>
                  <a:lnTo>
                    <a:pt x="13122" y="395512"/>
                  </a:lnTo>
                  <a:lnTo>
                    <a:pt x="11641" y="378388"/>
                  </a:lnTo>
                  <a:lnTo>
                    <a:pt x="18002" y="362199"/>
                  </a:lnTo>
                  <a:lnTo>
                    <a:pt x="41150" y="332742"/>
                  </a:lnTo>
                  <a:lnTo>
                    <a:pt x="66942" y="317035"/>
                  </a:lnTo>
                  <a:lnTo>
                    <a:pt x="107989" y="310561"/>
                  </a:lnTo>
                  <a:lnTo>
                    <a:pt x="146018" y="314232"/>
                  </a:lnTo>
                  <a:lnTo>
                    <a:pt x="179513" y="328318"/>
                  </a:lnTo>
                  <a:lnTo>
                    <a:pt x="232959" y="3710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06404" y="842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10222" y="421139"/>
              <a:ext cx="381236" cy="479304"/>
            </a:xfrm>
            <a:custGeom>
              <a:avLst/>
              <a:gdLst/>
              <a:ahLst/>
              <a:cxnLst/>
              <a:rect l="0" t="0" r="0" b="0"/>
              <a:pathLst>
                <a:path w="381236" h="479304">
                  <a:moveTo>
                    <a:pt x="285736" y="0"/>
                  </a:moveTo>
                  <a:lnTo>
                    <a:pt x="229521" y="24025"/>
                  </a:lnTo>
                  <a:lnTo>
                    <a:pt x="167831" y="30092"/>
                  </a:lnTo>
                  <a:lnTo>
                    <a:pt x="104909" y="31291"/>
                  </a:lnTo>
                  <a:lnTo>
                    <a:pt x="48589" y="25462"/>
                  </a:lnTo>
                  <a:lnTo>
                    <a:pt x="24750" y="28084"/>
                  </a:lnTo>
                  <a:lnTo>
                    <a:pt x="15819" y="32761"/>
                  </a:lnTo>
                  <a:lnTo>
                    <a:pt x="2776" y="47316"/>
                  </a:lnTo>
                  <a:lnTo>
                    <a:pt x="0" y="56111"/>
                  </a:lnTo>
                  <a:lnTo>
                    <a:pt x="1042" y="111331"/>
                  </a:lnTo>
                  <a:lnTo>
                    <a:pt x="9788" y="164278"/>
                  </a:lnTo>
                  <a:lnTo>
                    <a:pt x="26205" y="220549"/>
                  </a:lnTo>
                  <a:lnTo>
                    <a:pt x="30827" y="225411"/>
                  </a:lnTo>
                  <a:lnTo>
                    <a:pt x="36248" y="226314"/>
                  </a:lnTo>
                  <a:lnTo>
                    <a:pt x="42202" y="224575"/>
                  </a:lnTo>
                  <a:lnTo>
                    <a:pt x="55056" y="213285"/>
                  </a:lnTo>
                  <a:lnTo>
                    <a:pt x="69738" y="198909"/>
                  </a:lnTo>
                  <a:lnTo>
                    <a:pt x="117952" y="176250"/>
                  </a:lnTo>
                  <a:lnTo>
                    <a:pt x="138636" y="175040"/>
                  </a:lnTo>
                  <a:lnTo>
                    <a:pt x="173131" y="184055"/>
                  </a:lnTo>
                  <a:lnTo>
                    <a:pt x="233300" y="207512"/>
                  </a:lnTo>
                  <a:lnTo>
                    <a:pt x="280232" y="232410"/>
                  </a:lnTo>
                  <a:lnTo>
                    <a:pt x="334577" y="275231"/>
                  </a:lnTo>
                  <a:lnTo>
                    <a:pt x="376021" y="326580"/>
                  </a:lnTo>
                  <a:lnTo>
                    <a:pt x="381235" y="350648"/>
                  </a:lnTo>
                  <a:lnTo>
                    <a:pt x="375050" y="398637"/>
                  </a:lnTo>
                  <a:lnTo>
                    <a:pt x="360293" y="425651"/>
                  </a:lnTo>
                  <a:lnTo>
                    <a:pt x="329924" y="448473"/>
                  </a:lnTo>
                  <a:lnTo>
                    <a:pt x="296879" y="464464"/>
                  </a:lnTo>
                  <a:lnTo>
                    <a:pt x="235370" y="475675"/>
                  </a:lnTo>
                  <a:lnTo>
                    <a:pt x="211879" y="479303"/>
                  </a:lnTo>
                  <a:lnTo>
                    <a:pt x="158670" y="472100"/>
                  </a:lnTo>
                  <a:lnTo>
                    <a:pt x="95914" y="455698"/>
                  </a:lnTo>
                  <a:lnTo>
                    <a:pt x="85695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305533" y="1808591"/>
            <a:ext cx="2975353" cy="991070"/>
            <a:chOff x="1305533" y="1808591"/>
            <a:chExt cx="2975353" cy="991070"/>
          </a:xfrm>
        </p:grpSpPr>
        <p:sp>
          <p:nvSpPr>
            <p:cNvPr id="17" name="Freeform 16"/>
            <p:cNvSpPr/>
            <p:nvPr/>
          </p:nvSpPr>
          <p:spPr>
            <a:xfrm>
              <a:off x="1579872" y="1808591"/>
              <a:ext cx="399486" cy="349752"/>
            </a:xfrm>
            <a:custGeom>
              <a:avLst/>
              <a:gdLst/>
              <a:ahLst/>
              <a:cxnLst/>
              <a:rect l="0" t="0" r="0" b="0"/>
              <a:pathLst>
                <a:path w="399486" h="349752">
                  <a:moveTo>
                    <a:pt x="9931" y="76010"/>
                  </a:moveTo>
                  <a:lnTo>
                    <a:pt x="4342" y="92777"/>
                  </a:lnTo>
                  <a:lnTo>
                    <a:pt x="4717" y="110368"/>
                  </a:lnTo>
                  <a:lnTo>
                    <a:pt x="8901" y="167025"/>
                  </a:lnTo>
                  <a:lnTo>
                    <a:pt x="2492" y="230165"/>
                  </a:lnTo>
                  <a:lnTo>
                    <a:pt x="3132" y="291510"/>
                  </a:lnTo>
                  <a:lnTo>
                    <a:pt x="5398" y="303905"/>
                  </a:lnTo>
                  <a:lnTo>
                    <a:pt x="6909" y="306319"/>
                  </a:lnTo>
                  <a:lnTo>
                    <a:pt x="8588" y="293403"/>
                  </a:lnTo>
                  <a:lnTo>
                    <a:pt x="2430" y="244687"/>
                  </a:lnTo>
                  <a:lnTo>
                    <a:pt x="0" y="183071"/>
                  </a:lnTo>
                  <a:lnTo>
                    <a:pt x="5110" y="125494"/>
                  </a:lnTo>
                  <a:lnTo>
                    <a:pt x="18554" y="77465"/>
                  </a:lnTo>
                  <a:lnTo>
                    <a:pt x="29751" y="55600"/>
                  </a:lnTo>
                  <a:lnTo>
                    <a:pt x="38352" y="48365"/>
                  </a:lnTo>
                  <a:lnTo>
                    <a:pt x="60387" y="40326"/>
                  </a:lnTo>
                  <a:lnTo>
                    <a:pt x="85778" y="42993"/>
                  </a:lnTo>
                  <a:lnTo>
                    <a:pt x="110321" y="51977"/>
                  </a:lnTo>
                  <a:lnTo>
                    <a:pt x="129028" y="63769"/>
                  </a:lnTo>
                  <a:lnTo>
                    <a:pt x="142022" y="79928"/>
                  </a:lnTo>
                  <a:lnTo>
                    <a:pt x="167439" y="139524"/>
                  </a:lnTo>
                  <a:lnTo>
                    <a:pt x="175143" y="173987"/>
                  </a:lnTo>
                  <a:lnTo>
                    <a:pt x="176945" y="190915"/>
                  </a:lnTo>
                  <a:lnTo>
                    <a:pt x="189755" y="129664"/>
                  </a:lnTo>
                  <a:lnTo>
                    <a:pt x="207743" y="67737"/>
                  </a:lnTo>
                  <a:lnTo>
                    <a:pt x="219120" y="40358"/>
                  </a:lnTo>
                  <a:lnTo>
                    <a:pt x="235095" y="21950"/>
                  </a:lnTo>
                  <a:lnTo>
                    <a:pt x="273946" y="600"/>
                  </a:lnTo>
                  <a:lnTo>
                    <a:pt x="284207" y="0"/>
                  </a:lnTo>
                  <a:lnTo>
                    <a:pt x="304967" y="5573"/>
                  </a:lnTo>
                  <a:lnTo>
                    <a:pt x="338484" y="28214"/>
                  </a:lnTo>
                  <a:lnTo>
                    <a:pt x="353266" y="41509"/>
                  </a:lnTo>
                  <a:lnTo>
                    <a:pt x="369153" y="73326"/>
                  </a:lnTo>
                  <a:lnTo>
                    <a:pt x="383832" y="127169"/>
                  </a:lnTo>
                  <a:lnTo>
                    <a:pt x="387944" y="189797"/>
                  </a:lnTo>
                  <a:lnTo>
                    <a:pt x="388757" y="253164"/>
                  </a:lnTo>
                  <a:lnTo>
                    <a:pt x="396153" y="311261"/>
                  </a:lnTo>
                  <a:lnTo>
                    <a:pt x="399485" y="3497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16062" y="2257563"/>
              <a:ext cx="894923" cy="16593"/>
            </a:xfrm>
            <a:custGeom>
              <a:avLst/>
              <a:gdLst/>
              <a:ahLst/>
              <a:cxnLst/>
              <a:rect l="0" t="0" r="0" b="0"/>
              <a:pathLst>
                <a:path w="894923" h="16593">
                  <a:moveTo>
                    <a:pt x="894922" y="16592"/>
                  </a:moveTo>
                  <a:lnTo>
                    <a:pt x="836305" y="7527"/>
                  </a:lnTo>
                  <a:lnTo>
                    <a:pt x="774896" y="6352"/>
                  </a:lnTo>
                  <a:lnTo>
                    <a:pt x="716492" y="6121"/>
                  </a:lnTo>
                  <a:lnTo>
                    <a:pt x="654306" y="6075"/>
                  </a:lnTo>
                  <a:lnTo>
                    <a:pt x="600168" y="0"/>
                  </a:lnTo>
                  <a:lnTo>
                    <a:pt x="552434" y="3747"/>
                  </a:lnTo>
                  <a:lnTo>
                    <a:pt x="501246" y="5377"/>
                  </a:lnTo>
                  <a:lnTo>
                    <a:pt x="449034" y="5860"/>
                  </a:lnTo>
                  <a:lnTo>
                    <a:pt x="395350" y="6003"/>
                  </a:lnTo>
                  <a:lnTo>
                    <a:pt x="335509" y="6046"/>
                  </a:lnTo>
                  <a:lnTo>
                    <a:pt x="274495" y="6058"/>
                  </a:lnTo>
                  <a:lnTo>
                    <a:pt x="218852" y="6062"/>
                  </a:lnTo>
                  <a:lnTo>
                    <a:pt x="165321" y="6063"/>
                  </a:lnTo>
                  <a:lnTo>
                    <a:pt x="114754" y="7233"/>
                  </a:lnTo>
                  <a:lnTo>
                    <a:pt x="61922" y="14397"/>
                  </a:lnTo>
                  <a:lnTo>
                    <a:pt x="0" y="165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05533" y="2484725"/>
              <a:ext cx="200043" cy="10401"/>
            </a:xfrm>
            <a:custGeom>
              <a:avLst/>
              <a:gdLst/>
              <a:ahLst/>
              <a:cxnLst/>
              <a:rect l="0" t="0" r="0" b="0"/>
              <a:pathLst>
                <a:path w="200043" h="10401">
                  <a:moveTo>
                    <a:pt x="200042" y="0"/>
                  </a:moveTo>
                  <a:lnTo>
                    <a:pt x="162564" y="8333"/>
                  </a:lnTo>
                  <a:lnTo>
                    <a:pt x="105551" y="10095"/>
                  </a:lnTo>
                  <a:lnTo>
                    <a:pt x="55191" y="104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47689" y="2432082"/>
              <a:ext cx="187019" cy="294799"/>
            </a:xfrm>
            <a:custGeom>
              <a:avLst/>
              <a:gdLst/>
              <a:ahLst/>
              <a:cxnLst/>
              <a:rect l="0" t="0" r="0" b="0"/>
              <a:pathLst>
                <a:path w="187019" h="294799">
                  <a:moveTo>
                    <a:pt x="0" y="0"/>
                  </a:moveTo>
                  <a:lnTo>
                    <a:pt x="42691" y="3120"/>
                  </a:lnTo>
                  <a:lnTo>
                    <a:pt x="95520" y="9066"/>
                  </a:lnTo>
                  <a:lnTo>
                    <a:pt x="152705" y="9070"/>
                  </a:lnTo>
                  <a:lnTo>
                    <a:pt x="176663" y="4811"/>
                  </a:lnTo>
                  <a:lnTo>
                    <a:pt x="183286" y="6717"/>
                  </a:lnTo>
                  <a:lnTo>
                    <a:pt x="186531" y="11497"/>
                  </a:lnTo>
                  <a:lnTo>
                    <a:pt x="187018" y="26167"/>
                  </a:lnTo>
                  <a:lnTo>
                    <a:pt x="179545" y="54157"/>
                  </a:lnTo>
                  <a:lnTo>
                    <a:pt x="144492" y="117117"/>
                  </a:lnTo>
                  <a:lnTo>
                    <a:pt x="124034" y="169407"/>
                  </a:lnTo>
                  <a:lnTo>
                    <a:pt x="98178" y="230366"/>
                  </a:lnTo>
                  <a:lnTo>
                    <a:pt x="79228" y="270373"/>
                  </a:lnTo>
                  <a:lnTo>
                    <a:pt x="73699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89844" y="2705823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21057" y="0"/>
                  </a:moveTo>
                  <a:lnTo>
                    <a:pt x="6586" y="1564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918757" y="2474015"/>
              <a:ext cx="250114" cy="325646"/>
            </a:xfrm>
            <a:custGeom>
              <a:avLst/>
              <a:gdLst/>
              <a:ahLst/>
              <a:cxnLst/>
              <a:rect l="0" t="0" r="0" b="0"/>
              <a:pathLst>
                <a:path w="250114" h="325646">
                  <a:moveTo>
                    <a:pt x="50072" y="10710"/>
                  </a:moveTo>
                  <a:lnTo>
                    <a:pt x="26352" y="54673"/>
                  </a:lnTo>
                  <a:lnTo>
                    <a:pt x="8069" y="114043"/>
                  </a:lnTo>
                  <a:lnTo>
                    <a:pt x="4522" y="125222"/>
                  </a:lnTo>
                  <a:lnTo>
                    <a:pt x="2158" y="127996"/>
                  </a:lnTo>
                  <a:lnTo>
                    <a:pt x="582" y="125165"/>
                  </a:lnTo>
                  <a:lnTo>
                    <a:pt x="0" y="110712"/>
                  </a:lnTo>
                  <a:lnTo>
                    <a:pt x="7420" y="82844"/>
                  </a:lnTo>
                  <a:lnTo>
                    <a:pt x="36386" y="22271"/>
                  </a:lnTo>
                  <a:lnTo>
                    <a:pt x="48278" y="5709"/>
                  </a:lnTo>
                  <a:lnTo>
                    <a:pt x="55895" y="1527"/>
                  </a:lnTo>
                  <a:lnTo>
                    <a:pt x="73717" y="0"/>
                  </a:lnTo>
                  <a:lnTo>
                    <a:pt x="103481" y="11306"/>
                  </a:lnTo>
                  <a:lnTo>
                    <a:pt x="117873" y="26183"/>
                  </a:lnTo>
                  <a:lnTo>
                    <a:pt x="140542" y="75702"/>
                  </a:lnTo>
                  <a:lnTo>
                    <a:pt x="152084" y="127576"/>
                  </a:lnTo>
                  <a:lnTo>
                    <a:pt x="151267" y="168950"/>
                  </a:lnTo>
                  <a:lnTo>
                    <a:pt x="146100" y="224851"/>
                  </a:lnTo>
                  <a:lnTo>
                    <a:pt x="134027" y="261332"/>
                  </a:lnTo>
                  <a:lnTo>
                    <a:pt x="95363" y="317319"/>
                  </a:lnTo>
                  <a:lnTo>
                    <a:pt x="87285" y="322741"/>
                  </a:lnTo>
                  <a:lnTo>
                    <a:pt x="68950" y="325645"/>
                  </a:lnTo>
                  <a:lnTo>
                    <a:pt x="52223" y="319917"/>
                  </a:lnTo>
                  <a:lnTo>
                    <a:pt x="44487" y="315114"/>
                  </a:lnTo>
                  <a:lnTo>
                    <a:pt x="32772" y="300419"/>
                  </a:lnTo>
                  <a:lnTo>
                    <a:pt x="28010" y="291586"/>
                  </a:lnTo>
                  <a:lnTo>
                    <a:pt x="25838" y="272415"/>
                  </a:lnTo>
                  <a:lnTo>
                    <a:pt x="33976" y="231510"/>
                  </a:lnTo>
                  <a:lnTo>
                    <a:pt x="39342" y="223421"/>
                  </a:lnTo>
                  <a:lnTo>
                    <a:pt x="54661" y="211313"/>
                  </a:lnTo>
                  <a:lnTo>
                    <a:pt x="94195" y="203509"/>
                  </a:lnTo>
                  <a:lnTo>
                    <a:pt x="143145" y="209277"/>
                  </a:lnTo>
                  <a:lnTo>
                    <a:pt x="197249" y="225058"/>
                  </a:lnTo>
                  <a:lnTo>
                    <a:pt x="250113" y="2423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90010" y="2200455"/>
              <a:ext cx="147400" cy="42116"/>
            </a:xfrm>
            <a:custGeom>
              <a:avLst/>
              <a:gdLst/>
              <a:ahLst/>
              <a:cxnLst/>
              <a:rect l="0" t="0" r="0" b="0"/>
              <a:pathLst>
                <a:path w="147400" h="42116">
                  <a:moveTo>
                    <a:pt x="147399" y="0"/>
                  </a:moveTo>
                  <a:lnTo>
                    <a:pt x="92354" y="24025"/>
                  </a:lnTo>
                  <a:lnTo>
                    <a:pt x="32887" y="36179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42653" y="2337326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0" y="0"/>
                  </a:lnTo>
                  <a:lnTo>
                    <a:pt x="46306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84849" y="2253098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1" y="3120"/>
                  </a:lnTo>
                  <a:lnTo>
                    <a:pt x="26614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379647" y="2105699"/>
              <a:ext cx="5215" cy="368499"/>
            </a:xfrm>
            <a:custGeom>
              <a:avLst/>
              <a:gdLst/>
              <a:ahLst/>
              <a:cxnLst/>
              <a:rect l="0" t="0" r="0" b="0"/>
              <a:pathLst>
                <a:path w="5215" h="36849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3120" y="221550"/>
                  </a:lnTo>
                  <a:lnTo>
                    <a:pt x="5214" y="278164"/>
                  </a:lnTo>
                  <a:lnTo>
                    <a:pt x="1030" y="33921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14400" y="2119209"/>
              <a:ext cx="254803" cy="402698"/>
            </a:xfrm>
            <a:custGeom>
              <a:avLst/>
              <a:gdLst/>
              <a:ahLst/>
              <a:cxnLst/>
              <a:rect l="0" t="0" r="0" b="0"/>
              <a:pathLst>
                <a:path w="254803" h="402698">
                  <a:moveTo>
                    <a:pt x="44232" y="18076"/>
                  </a:moveTo>
                  <a:lnTo>
                    <a:pt x="26273" y="71951"/>
                  </a:lnTo>
                  <a:lnTo>
                    <a:pt x="14864" y="101499"/>
                  </a:lnTo>
                  <a:lnTo>
                    <a:pt x="3494" y="117934"/>
                  </a:lnTo>
                  <a:lnTo>
                    <a:pt x="695" y="119743"/>
                  </a:lnTo>
                  <a:lnTo>
                    <a:pt x="0" y="117439"/>
                  </a:lnTo>
                  <a:lnTo>
                    <a:pt x="7288" y="88526"/>
                  </a:lnTo>
                  <a:lnTo>
                    <a:pt x="28399" y="42953"/>
                  </a:lnTo>
                  <a:lnTo>
                    <a:pt x="41484" y="24843"/>
                  </a:lnTo>
                  <a:lnTo>
                    <a:pt x="58219" y="12115"/>
                  </a:lnTo>
                  <a:lnTo>
                    <a:pt x="78524" y="3728"/>
                  </a:lnTo>
                  <a:lnTo>
                    <a:pt x="103147" y="0"/>
                  </a:lnTo>
                  <a:lnTo>
                    <a:pt x="123448" y="4583"/>
                  </a:lnTo>
                  <a:lnTo>
                    <a:pt x="155546" y="26589"/>
                  </a:lnTo>
                  <a:lnTo>
                    <a:pt x="177299" y="57773"/>
                  </a:lnTo>
                  <a:lnTo>
                    <a:pt x="192974" y="102237"/>
                  </a:lnTo>
                  <a:lnTo>
                    <a:pt x="199438" y="152457"/>
                  </a:lnTo>
                  <a:lnTo>
                    <a:pt x="200452" y="214592"/>
                  </a:lnTo>
                  <a:lnTo>
                    <a:pt x="190600" y="275739"/>
                  </a:lnTo>
                  <a:lnTo>
                    <a:pt x="177389" y="327895"/>
                  </a:lnTo>
                  <a:lnTo>
                    <a:pt x="155109" y="373683"/>
                  </a:lnTo>
                  <a:lnTo>
                    <a:pt x="141864" y="390982"/>
                  </a:lnTo>
                  <a:lnTo>
                    <a:pt x="118819" y="400231"/>
                  </a:lnTo>
                  <a:lnTo>
                    <a:pt x="104485" y="402697"/>
                  </a:lnTo>
                  <a:lnTo>
                    <a:pt x="82319" y="399199"/>
                  </a:lnTo>
                  <a:lnTo>
                    <a:pt x="73133" y="394990"/>
                  </a:lnTo>
                  <a:lnTo>
                    <a:pt x="67009" y="387505"/>
                  </a:lnTo>
                  <a:lnTo>
                    <a:pt x="60204" y="366710"/>
                  </a:lnTo>
                  <a:lnTo>
                    <a:pt x="56373" y="328695"/>
                  </a:lnTo>
                  <a:lnTo>
                    <a:pt x="61716" y="307817"/>
                  </a:lnTo>
                  <a:lnTo>
                    <a:pt x="66417" y="298974"/>
                  </a:lnTo>
                  <a:lnTo>
                    <a:pt x="84117" y="286029"/>
                  </a:lnTo>
                  <a:lnTo>
                    <a:pt x="95389" y="280939"/>
                  </a:lnTo>
                  <a:lnTo>
                    <a:pt x="117271" y="278403"/>
                  </a:lnTo>
                  <a:lnTo>
                    <a:pt x="138695" y="282345"/>
                  </a:lnTo>
                  <a:lnTo>
                    <a:pt x="197181" y="310428"/>
                  </a:lnTo>
                  <a:lnTo>
                    <a:pt x="254802" y="35498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85015" y="245313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98658" y="2126756"/>
              <a:ext cx="282228" cy="396607"/>
            </a:xfrm>
            <a:custGeom>
              <a:avLst/>
              <a:gdLst/>
              <a:ahLst/>
              <a:cxnLst/>
              <a:rect l="0" t="0" r="0" b="0"/>
              <a:pathLst>
                <a:path w="282228" h="396607">
                  <a:moveTo>
                    <a:pt x="233797" y="0"/>
                  </a:moveTo>
                  <a:lnTo>
                    <a:pt x="196320" y="8333"/>
                  </a:lnTo>
                  <a:lnTo>
                    <a:pt x="144896" y="10095"/>
                  </a:lnTo>
                  <a:lnTo>
                    <a:pt x="89678" y="11613"/>
                  </a:lnTo>
                  <a:lnTo>
                    <a:pt x="36830" y="21964"/>
                  </a:lnTo>
                  <a:lnTo>
                    <a:pt x="25277" y="25171"/>
                  </a:lnTo>
                  <a:lnTo>
                    <a:pt x="16405" y="30819"/>
                  </a:lnTo>
                  <a:lnTo>
                    <a:pt x="3427" y="46453"/>
                  </a:lnTo>
                  <a:lnTo>
                    <a:pt x="0" y="68219"/>
                  </a:lnTo>
                  <a:lnTo>
                    <a:pt x="7331" y="120320"/>
                  </a:lnTo>
                  <a:lnTo>
                    <a:pt x="21214" y="166097"/>
                  </a:lnTo>
                  <a:lnTo>
                    <a:pt x="32471" y="183395"/>
                  </a:lnTo>
                  <a:lnTo>
                    <a:pt x="38749" y="186604"/>
                  </a:lnTo>
                  <a:lnTo>
                    <a:pt x="45273" y="186404"/>
                  </a:lnTo>
                  <a:lnTo>
                    <a:pt x="108130" y="155700"/>
                  </a:lnTo>
                  <a:lnTo>
                    <a:pt x="128812" y="154208"/>
                  </a:lnTo>
                  <a:lnTo>
                    <a:pt x="191710" y="169054"/>
                  </a:lnTo>
                  <a:lnTo>
                    <a:pt x="202230" y="172364"/>
                  </a:lnTo>
                  <a:lnTo>
                    <a:pt x="220158" y="185401"/>
                  </a:lnTo>
                  <a:lnTo>
                    <a:pt x="272220" y="238405"/>
                  </a:lnTo>
                  <a:lnTo>
                    <a:pt x="280120" y="258816"/>
                  </a:lnTo>
                  <a:lnTo>
                    <a:pt x="282227" y="270810"/>
                  </a:lnTo>
                  <a:lnTo>
                    <a:pt x="278328" y="293495"/>
                  </a:lnTo>
                  <a:lnTo>
                    <a:pt x="256762" y="336655"/>
                  </a:lnTo>
                  <a:lnTo>
                    <a:pt x="231243" y="362832"/>
                  </a:lnTo>
                  <a:lnTo>
                    <a:pt x="180819" y="388346"/>
                  </a:lnTo>
                  <a:lnTo>
                    <a:pt x="146351" y="396606"/>
                  </a:lnTo>
                  <a:lnTo>
                    <a:pt x="106502" y="395933"/>
                  </a:lnTo>
                  <a:lnTo>
                    <a:pt x="80125" y="390050"/>
                  </a:lnTo>
                  <a:lnTo>
                    <a:pt x="23228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368704" y="3116435"/>
            <a:ext cx="894923" cy="342613"/>
            <a:chOff x="1368704" y="3116435"/>
            <a:chExt cx="894923" cy="342613"/>
          </a:xfrm>
        </p:grpSpPr>
        <p:sp>
          <p:nvSpPr>
            <p:cNvPr id="31" name="Freeform 30"/>
            <p:cNvSpPr/>
            <p:nvPr/>
          </p:nvSpPr>
          <p:spPr>
            <a:xfrm>
              <a:off x="1368704" y="3169077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0"/>
                  </a:moveTo>
                  <a:lnTo>
                    <a:pt x="112824" y="17981"/>
                  </a:lnTo>
                  <a:lnTo>
                    <a:pt x="71406" y="67119"/>
                  </a:lnTo>
                  <a:lnTo>
                    <a:pt x="37633" y="12551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00290" y="3232248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115813" y="115814"/>
                  </a:moveTo>
                  <a:lnTo>
                    <a:pt x="66315" y="60726"/>
                  </a:lnTo>
                  <a:lnTo>
                    <a:pt x="18696" y="9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42445" y="3211191"/>
              <a:ext cx="84229" cy="15620"/>
            </a:xfrm>
            <a:custGeom>
              <a:avLst/>
              <a:gdLst/>
              <a:ahLst/>
              <a:cxnLst/>
              <a:rect l="0" t="0" r="0" b="0"/>
              <a:pathLst>
                <a:path w="84229" h="15620">
                  <a:moveTo>
                    <a:pt x="84228" y="0"/>
                  </a:moveTo>
                  <a:lnTo>
                    <a:pt x="31523" y="1561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47730" y="3116435"/>
              <a:ext cx="176858" cy="263213"/>
            </a:xfrm>
            <a:custGeom>
              <a:avLst/>
              <a:gdLst/>
              <a:ahLst/>
              <a:cxnLst/>
              <a:rect l="0" t="0" r="0" b="0"/>
              <a:pathLst>
                <a:path w="176858" h="263213">
                  <a:moveTo>
                    <a:pt x="0" y="0"/>
                  </a:moveTo>
                  <a:lnTo>
                    <a:pt x="62093" y="5589"/>
                  </a:lnTo>
                  <a:lnTo>
                    <a:pt x="124005" y="12997"/>
                  </a:lnTo>
                  <a:lnTo>
                    <a:pt x="167994" y="25054"/>
                  </a:lnTo>
                  <a:lnTo>
                    <a:pt x="173997" y="30741"/>
                  </a:lnTo>
                  <a:lnTo>
                    <a:pt x="176830" y="38041"/>
                  </a:lnTo>
                  <a:lnTo>
                    <a:pt x="176857" y="55512"/>
                  </a:lnTo>
                  <a:lnTo>
                    <a:pt x="169126" y="85078"/>
                  </a:lnTo>
                  <a:lnTo>
                    <a:pt x="141209" y="147473"/>
                  </a:lnTo>
                  <a:lnTo>
                    <a:pt x="119396" y="210576"/>
                  </a:lnTo>
                  <a:lnTo>
                    <a:pt x="10528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68829" y="337964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049809" y="3152622"/>
              <a:ext cx="213818" cy="306426"/>
            </a:xfrm>
            <a:custGeom>
              <a:avLst/>
              <a:gdLst/>
              <a:ahLst/>
              <a:cxnLst/>
              <a:rect l="0" t="0" r="0" b="0"/>
              <a:pathLst>
                <a:path w="213818" h="306426">
                  <a:moveTo>
                    <a:pt x="55890" y="26984"/>
                  </a:moveTo>
                  <a:lnTo>
                    <a:pt x="31843" y="36559"/>
                  </a:lnTo>
                  <a:lnTo>
                    <a:pt x="17517" y="47227"/>
                  </a:lnTo>
                  <a:lnTo>
                    <a:pt x="1886" y="71976"/>
                  </a:lnTo>
                  <a:lnTo>
                    <a:pt x="0" y="73357"/>
                  </a:lnTo>
                  <a:lnTo>
                    <a:pt x="1024" y="62412"/>
                  </a:lnTo>
                  <a:lnTo>
                    <a:pt x="13767" y="35531"/>
                  </a:lnTo>
                  <a:lnTo>
                    <a:pt x="37950" y="10929"/>
                  </a:lnTo>
                  <a:lnTo>
                    <a:pt x="60395" y="2301"/>
                  </a:lnTo>
                  <a:lnTo>
                    <a:pt x="72931" y="0"/>
                  </a:lnTo>
                  <a:lnTo>
                    <a:pt x="96219" y="3683"/>
                  </a:lnTo>
                  <a:lnTo>
                    <a:pt x="125941" y="18910"/>
                  </a:lnTo>
                  <a:lnTo>
                    <a:pt x="156945" y="45016"/>
                  </a:lnTo>
                  <a:lnTo>
                    <a:pt x="165144" y="65024"/>
                  </a:lnTo>
                  <a:lnTo>
                    <a:pt x="175997" y="115996"/>
                  </a:lnTo>
                  <a:lnTo>
                    <a:pt x="179831" y="171125"/>
                  </a:lnTo>
                  <a:lnTo>
                    <a:pt x="170536" y="223956"/>
                  </a:lnTo>
                  <a:lnTo>
                    <a:pt x="152832" y="278094"/>
                  </a:lnTo>
                  <a:lnTo>
                    <a:pt x="141480" y="294956"/>
                  </a:lnTo>
                  <a:lnTo>
                    <a:pt x="132837" y="300388"/>
                  </a:lnTo>
                  <a:lnTo>
                    <a:pt x="110756" y="306425"/>
                  </a:lnTo>
                  <a:lnTo>
                    <a:pt x="101826" y="304525"/>
                  </a:lnTo>
                  <a:lnTo>
                    <a:pt x="94703" y="299748"/>
                  </a:lnTo>
                  <a:lnTo>
                    <a:pt x="83669" y="285083"/>
                  </a:lnTo>
                  <a:lnTo>
                    <a:pt x="74865" y="266866"/>
                  </a:lnTo>
                  <a:lnTo>
                    <a:pt x="73292" y="243953"/>
                  </a:lnTo>
                  <a:lnTo>
                    <a:pt x="74510" y="231291"/>
                  </a:lnTo>
                  <a:lnTo>
                    <a:pt x="78832" y="221680"/>
                  </a:lnTo>
                  <a:lnTo>
                    <a:pt x="92993" y="207882"/>
                  </a:lnTo>
                  <a:lnTo>
                    <a:pt x="117224" y="204089"/>
                  </a:lnTo>
                  <a:lnTo>
                    <a:pt x="169261" y="211186"/>
                  </a:lnTo>
                  <a:lnTo>
                    <a:pt x="213817" y="227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148020" y="2949416"/>
            <a:ext cx="1094965" cy="341165"/>
            <a:chOff x="3148020" y="2949416"/>
            <a:chExt cx="1094965" cy="341165"/>
          </a:xfrm>
        </p:grpSpPr>
        <p:sp>
          <p:nvSpPr>
            <p:cNvPr id="38" name="Freeform 37"/>
            <p:cNvSpPr/>
            <p:nvPr/>
          </p:nvSpPr>
          <p:spPr>
            <a:xfrm>
              <a:off x="3169077" y="2958507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102296" y="17981"/>
                  </a:lnTo>
                  <a:lnTo>
                    <a:pt x="45644" y="80393"/>
                  </a:lnTo>
                  <a:lnTo>
                    <a:pt x="13651" y="11786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48020" y="2979564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115814"/>
                  </a:moveTo>
                  <a:lnTo>
                    <a:pt x="108361" y="91767"/>
                  </a:lnTo>
                  <a:lnTo>
                    <a:pt x="51989" y="419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11233" y="304273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88864" y="2196"/>
                  </a:lnTo>
                  <a:lnTo>
                    <a:pt x="27300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69160" y="2949416"/>
              <a:ext cx="213517" cy="240719"/>
            </a:xfrm>
            <a:custGeom>
              <a:avLst/>
              <a:gdLst/>
              <a:ahLst/>
              <a:cxnLst/>
              <a:rect l="0" t="0" r="0" b="0"/>
              <a:pathLst>
                <a:path w="213517" h="240719">
                  <a:moveTo>
                    <a:pt x="0" y="9091"/>
                  </a:moveTo>
                  <a:lnTo>
                    <a:pt x="16768" y="3502"/>
                  </a:lnTo>
                  <a:lnTo>
                    <a:pt x="34359" y="3878"/>
                  </a:lnTo>
                  <a:lnTo>
                    <a:pt x="92999" y="8405"/>
                  </a:lnTo>
                  <a:lnTo>
                    <a:pt x="144626" y="5836"/>
                  </a:lnTo>
                  <a:lnTo>
                    <a:pt x="194554" y="0"/>
                  </a:lnTo>
                  <a:lnTo>
                    <a:pt x="203403" y="4200"/>
                  </a:lnTo>
                  <a:lnTo>
                    <a:pt x="209302" y="11680"/>
                  </a:lnTo>
                  <a:lnTo>
                    <a:pt x="213234" y="21345"/>
                  </a:lnTo>
                  <a:lnTo>
                    <a:pt x="213516" y="31299"/>
                  </a:lnTo>
                  <a:lnTo>
                    <a:pt x="207590" y="51717"/>
                  </a:lnTo>
                  <a:lnTo>
                    <a:pt x="178130" y="107035"/>
                  </a:lnTo>
                  <a:lnTo>
                    <a:pt x="150740" y="160630"/>
                  </a:lnTo>
                  <a:lnTo>
                    <a:pt x="130364" y="215701"/>
                  </a:lnTo>
                  <a:lnTo>
                    <a:pt x="126342" y="2407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832373" y="3190134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72841" y="2983634"/>
              <a:ext cx="270144" cy="306947"/>
            </a:xfrm>
            <a:custGeom>
              <a:avLst/>
              <a:gdLst/>
              <a:ahLst/>
              <a:cxnLst/>
              <a:rect l="0" t="0" r="0" b="0"/>
              <a:pathLst>
                <a:path w="270144" h="306947">
                  <a:moveTo>
                    <a:pt x="38516" y="16987"/>
                  </a:moveTo>
                  <a:lnTo>
                    <a:pt x="20535" y="41034"/>
                  </a:lnTo>
                  <a:lnTo>
                    <a:pt x="3619" y="55361"/>
                  </a:lnTo>
                  <a:lnTo>
                    <a:pt x="44" y="56608"/>
                  </a:lnTo>
                  <a:lnTo>
                    <a:pt x="0" y="53929"/>
                  </a:lnTo>
                  <a:lnTo>
                    <a:pt x="6190" y="42765"/>
                  </a:lnTo>
                  <a:lnTo>
                    <a:pt x="16740" y="30004"/>
                  </a:lnTo>
                  <a:lnTo>
                    <a:pt x="47012" y="9666"/>
                  </a:lnTo>
                  <a:lnTo>
                    <a:pt x="85617" y="0"/>
                  </a:lnTo>
                  <a:lnTo>
                    <a:pt x="126692" y="2725"/>
                  </a:lnTo>
                  <a:lnTo>
                    <a:pt x="162908" y="16531"/>
                  </a:lnTo>
                  <a:lnTo>
                    <a:pt x="178809" y="31992"/>
                  </a:lnTo>
                  <a:lnTo>
                    <a:pt x="198549" y="70514"/>
                  </a:lnTo>
                  <a:lnTo>
                    <a:pt x="205308" y="121494"/>
                  </a:lnTo>
                  <a:lnTo>
                    <a:pt x="204139" y="168575"/>
                  </a:lnTo>
                  <a:lnTo>
                    <a:pt x="183969" y="223879"/>
                  </a:lnTo>
                  <a:lnTo>
                    <a:pt x="151866" y="268945"/>
                  </a:lnTo>
                  <a:lnTo>
                    <a:pt x="122014" y="295453"/>
                  </a:lnTo>
                  <a:lnTo>
                    <a:pt x="98243" y="304526"/>
                  </a:lnTo>
                  <a:lnTo>
                    <a:pt x="85353" y="306946"/>
                  </a:lnTo>
                  <a:lnTo>
                    <a:pt x="64792" y="303395"/>
                  </a:lnTo>
                  <a:lnTo>
                    <a:pt x="56034" y="299173"/>
                  </a:lnTo>
                  <a:lnTo>
                    <a:pt x="50194" y="291679"/>
                  </a:lnTo>
                  <a:lnTo>
                    <a:pt x="43707" y="270873"/>
                  </a:lnTo>
                  <a:lnTo>
                    <a:pt x="44316" y="261114"/>
                  </a:lnTo>
                  <a:lnTo>
                    <a:pt x="51233" y="244031"/>
                  </a:lnTo>
                  <a:lnTo>
                    <a:pt x="73869" y="221260"/>
                  </a:lnTo>
                  <a:lnTo>
                    <a:pt x="99072" y="213060"/>
                  </a:lnTo>
                  <a:lnTo>
                    <a:pt x="143026" y="211564"/>
                  </a:lnTo>
                  <a:lnTo>
                    <a:pt x="205389" y="221538"/>
                  </a:lnTo>
                  <a:lnTo>
                    <a:pt x="259190" y="235098"/>
                  </a:lnTo>
                  <a:lnTo>
                    <a:pt x="270143" y="238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6559253" y="1989886"/>
            <a:ext cx="1400292" cy="1094964"/>
            <a:chOff x="6559253" y="1989886"/>
            <a:chExt cx="1400292" cy="1094964"/>
          </a:xfrm>
        </p:grpSpPr>
        <p:sp>
          <p:nvSpPr>
            <p:cNvPr id="45" name="Freeform 44"/>
            <p:cNvSpPr/>
            <p:nvPr/>
          </p:nvSpPr>
          <p:spPr>
            <a:xfrm>
              <a:off x="6801409" y="2116227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0"/>
                  </a:moveTo>
                  <a:lnTo>
                    <a:pt x="140900" y="7236"/>
                  </a:lnTo>
                  <a:lnTo>
                    <a:pt x="87797" y="12998"/>
                  </a:lnTo>
                  <a:lnTo>
                    <a:pt x="27160" y="19996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43565" y="1989886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31585" y="0"/>
                  </a:moveTo>
                  <a:lnTo>
                    <a:pt x="25996" y="58616"/>
                  </a:lnTo>
                  <a:lnTo>
                    <a:pt x="22033" y="121196"/>
                  </a:lnTo>
                  <a:lnTo>
                    <a:pt x="21346" y="172520"/>
                  </a:lnTo>
                  <a:lnTo>
                    <a:pt x="21143" y="224772"/>
                  </a:lnTo>
                  <a:lnTo>
                    <a:pt x="18743" y="276129"/>
                  </a:lnTo>
                  <a:lnTo>
                    <a:pt x="4395" y="33287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59378" y="2020332"/>
              <a:ext cx="198203" cy="362097"/>
            </a:xfrm>
            <a:custGeom>
              <a:avLst/>
              <a:gdLst/>
              <a:ahLst/>
              <a:cxnLst/>
              <a:rect l="0" t="0" r="0" b="0"/>
              <a:pathLst>
                <a:path w="198203" h="362097">
                  <a:moveTo>
                    <a:pt x="0" y="64310"/>
                  </a:moveTo>
                  <a:lnTo>
                    <a:pt x="29308" y="25937"/>
                  </a:lnTo>
                  <a:lnTo>
                    <a:pt x="55087" y="4717"/>
                  </a:lnTo>
                  <a:lnTo>
                    <a:pt x="77906" y="0"/>
                  </a:lnTo>
                  <a:lnTo>
                    <a:pt x="102475" y="2972"/>
                  </a:lnTo>
                  <a:lnTo>
                    <a:pt x="134868" y="17800"/>
                  </a:lnTo>
                  <a:lnTo>
                    <a:pt x="174749" y="50617"/>
                  </a:lnTo>
                  <a:lnTo>
                    <a:pt x="190728" y="88199"/>
                  </a:lnTo>
                  <a:lnTo>
                    <a:pt x="198202" y="146065"/>
                  </a:lnTo>
                  <a:lnTo>
                    <a:pt x="197157" y="195508"/>
                  </a:lnTo>
                  <a:lnTo>
                    <a:pt x="183069" y="246033"/>
                  </a:lnTo>
                  <a:lnTo>
                    <a:pt x="157349" y="302500"/>
                  </a:lnTo>
                  <a:lnTo>
                    <a:pt x="142463" y="324590"/>
                  </a:lnTo>
                  <a:lnTo>
                    <a:pt x="114350" y="349010"/>
                  </a:lnTo>
                  <a:lnTo>
                    <a:pt x="94107" y="359689"/>
                  </a:lnTo>
                  <a:lnTo>
                    <a:pt x="70291" y="362096"/>
                  </a:lnTo>
                  <a:lnTo>
                    <a:pt x="46448" y="358096"/>
                  </a:lnTo>
                  <a:lnTo>
                    <a:pt x="28053" y="348520"/>
                  </a:lnTo>
                  <a:lnTo>
                    <a:pt x="15198" y="330226"/>
                  </a:lnTo>
                  <a:lnTo>
                    <a:pt x="7924" y="307667"/>
                  </a:lnTo>
                  <a:lnTo>
                    <a:pt x="8591" y="285942"/>
                  </a:lnTo>
                  <a:lnTo>
                    <a:pt x="15907" y="267708"/>
                  </a:lnTo>
                  <a:lnTo>
                    <a:pt x="21133" y="259570"/>
                  </a:lnTo>
                  <a:lnTo>
                    <a:pt x="39418" y="247409"/>
                  </a:lnTo>
                  <a:lnTo>
                    <a:pt x="50845" y="242528"/>
                  </a:lnTo>
                  <a:lnTo>
                    <a:pt x="61973" y="241614"/>
                  </a:lnTo>
                  <a:lnTo>
                    <a:pt x="83696" y="246837"/>
                  </a:lnTo>
                  <a:lnTo>
                    <a:pt x="125067" y="276490"/>
                  </a:lnTo>
                  <a:lnTo>
                    <a:pt x="175585" y="324292"/>
                  </a:lnTo>
                  <a:lnTo>
                    <a:pt x="189513" y="3380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54176" y="23373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72142" y="2069023"/>
              <a:ext cx="254464" cy="358972"/>
            </a:xfrm>
            <a:custGeom>
              <a:avLst/>
              <a:gdLst/>
              <a:ahLst/>
              <a:cxnLst/>
              <a:rect l="0" t="0" r="0" b="0"/>
              <a:pathLst>
                <a:path w="254464" h="358972">
                  <a:moveTo>
                    <a:pt x="187361" y="15619"/>
                  </a:moveTo>
                  <a:lnTo>
                    <a:pt x="133216" y="15619"/>
                  </a:lnTo>
                  <a:lnTo>
                    <a:pt x="78269" y="10030"/>
                  </a:lnTo>
                  <a:lnTo>
                    <a:pt x="30761" y="0"/>
                  </a:lnTo>
                  <a:lnTo>
                    <a:pt x="8966" y="2048"/>
                  </a:lnTo>
                  <a:lnTo>
                    <a:pt x="2920" y="6572"/>
                  </a:lnTo>
                  <a:lnTo>
                    <a:pt x="60" y="13097"/>
                  </a:lnTo>
                  <a:lnTo>
                    <a:pt x="0" y="29706"/>
                  </a:lnTo>
                  <a:lnTo>
                    <a:pt x="7042" y="84848"/>
                  </a:lnTo>
                  <a:lnTo>
                    <a:pt x="7981" y="125169"/>
                  </a:lnTo>
                  <a:lnTo>
                    <a:pt x="11623" y="133106"/>
                  </a:lnTo>
                  <a:lnTo>
                    <a:pt x="17559" y="137227"/>
                  </a:lnTo>
                  <a:lnTo>
                    <a:pt x="33514" y="138687"/>
                  </a:lnTo>
                  <a:lnTo>
                    <a:pt x="93791" y="132619"/>
                  </a:lnTo>
                  <a:lnTo>
                    <a:pt x="131950" y="137373"/>
                  </a:lnTo>
                  <a:lnTo>
                    <a:pt x="186996" y="164263"/>
                  </a:lnTo>
                  <a:lnTo>
                    <a:pt x="207086" y="178779"/>
                  </a:lnTo>
                  <a:lnTo>
                    <a:pt x="230380" y="206682"/>
                  </a:lnTo>
                  <a:lnTo>
                    <a:pt x="253236" y="263568"/>
                  </a:lnTo>
                  <a:lnTo>
                    <a:pt x="254463" y="287256"/>
                  </a:lnTo>
                  <a:lnTo>
                    <a:pt x="249939" y="308312"/>
                  </a:lnTo>
                  <a:lnTo>
                    <a:pt x="234238" y="333320"/>
                  </a:lnTo>
                  <a:lnTo>
                    <a:pt x="221453" y="348282"/>
                  </a:lnTo>
                  <a:lnTo>
                    <a:pt x="201733" y="356492"/>
                  </a:lnTo>
                  <a:lnTo>
                    <a:pt x="178541" y="358971"/>
                  </a:lnTo>
                  <a:lnTo>
                    <a:pt x="117321" y="346015"/>
                  </a:lnTo>
                  <a:lnTo>
                    <a:pt x="103132" y="342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06653" y="2663709"/>
              <a:ext cx="105286" cy="210571"/>
            </a:xfrm>
            <a:custGeom>
              <a:avLst/>
              <a:gdLst/>
              <a:ahLst/>
              <a:cxnLst/>
              <a:rect l="0" t="0" r="0" b="0"/>
              <a:pathLst>
                <a:path w="105286" h="210571">
                  <a:moveTo>
                    <a:pt x="105285" y="0"/>
                  </a:moveTo>
                  <a:lnTo>
                    <a:pt x="94107" y="11179"/>
                  </a:lnTo>
                  <a:lnTo>
                    <a:pt x="64852" y="73218"/>
                  </a:lnTo>
                  <a:lnTo>
                    <a:pt x="34464" y="126279"/>
                  </a:lnTo>
                  <a:lnTo>
                    <a:pt x="23506" y="147371"/>
                  </a:lnTo>
                  <a:lnTo>
                    <a:pt x="6937" y="168444"/>
                  </a:lnTo>
                  <a:lnTo>
                    <a:pt x="3456" y="177807"/>
                  </a:lnTo>
                  <a:lnTo>
                    <a:pt x="3473" y="186388"/>
                  </a:lnTo>
                  <a:lnTo>
                    <a:pt x="6223" y="199823"/>
                  </a:lnTo>
                  <a:lnTo>
                    <a:pt x="5318" y="20340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43482" y="2737409"/>
              <a:ext cx="147399" cy="115814"/>
            </a:xfrm>
            <a:custGeom>
              <a:avLst/>
              <a:gdLst/>
              <a:ahLst/>
              <a:cxnLst/>
              <a:rect l="0" t="0" r="0" b="0"/>
              <a:pathLst>
                <a:path w="147399" h="115814">
                  <a:moveTo>
                    <a:pt x="147398" y="115813"/>
                  </a:moveTo>
                  <a:lnTo>
                    <a:pt x="93284" y="73152"/>
                  </a:lnTo>
                  <a:lnTo>
                    <a:pt x="35625" y="245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59337" y="2805519"/>
              <a:ext cx="105286" cy="16119"/>
            </a:xfrm>
            <a:custGeom>
              <a:avLst/>
              <a:gdLst/>
              <a:ahLst/>
              <a:cxnLst/>
              <a:rect l="0" t="0" r="0" b="0"/>
              <a:pathLst>
                <a:path w="105286" h="16119">
                  <a:moveTo>
                    <a:pt x="105285" y="5589"/>
                  </a:moveTo>
                  <a:lnTo>
                    <a:pt x="88517" y="0"/>
                  </a:lnTo>
                  <a:lnTo>
                    <a:pt x="70926" y="376"/>
                  </a:lnTo>
                  <a:lnTo>
                    <a:pt x="16524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138321" y="2679649"/>
              <a:ext cx="166116" cy="257802"/>
            </a:xfrm>
            <a:custGeom>
              <a:avLst/>
              <a:gdLst/>
              <a:ahLst/>
              <a:cxnLst/>
              <a:rect l="0" t="0" r="0" b="0"/>
              <a:pathLst>
                <a:path w="166116" h="257802">
                  <a:moveTo>
                    <a:pt x="0" y="26174"/>
                  </a:moveTo>
                  <a:lnTo>
                    <a:pt x="37478" y="17841"/>
                  </a:lnTo>
                  <a:lnTo>
                    <a:pt x="95316" y="8699"/>
                  </a:lnTo>
                  <a:lnTo>
                    <a:pt x="156384" y="0"/>
                  </a:lnTo>
                  <a:lnTo>
                    <a:pt x="162748" y="1706"/>
                  </a:lnTo>
                  <a:lnTo>
                    <a:pt x="165820" y="6353"/>
                  </a:lnTo>
                  <a:lnTo>
                    <a:pt x="166115" y="20874"/>
                  </a:lnTo>
                  <a:lnTo>
                    <a:pt x="158534" y="48781"/>
                  </a:lnTo>
                  <a:lnTo>
                    <a:pt x="129505" y="111708"/>
                  </a:lnTo>
                  <a:lnTo>
                    <a:pt x="117609" y="137109"/>
                  </a:lnTo>
                  <a:lnTo>
                    <a:pt x="115841" y="148094"/>
                  </a:lnTo>
                  <a:lnTo>
                    <a:pt x="119851" y="175903"/>
                  </a:lnTo>
                  <a:lnTo>
                    <a:pt x="98466" y="234609"/>
                  </a:lnTo>
                  <a:lnTo>
                    <a:pt x="84228" y="257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69948" y="2895336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91778" y="2716352"/>
              <a:ext cx="236140" cy="318968"/>
            </a:xfrm>
            <a:custGeom>
              <a:avLst/>
              <a:gdLst/>
              <a:ahLst/>
              <a:cxnLst/>
              <a:rect l="0" t="0" r="0" b="0"/>
              <a:pathLst>
                <a:path w="236140" h="318968">
                  <a:moveTo>
                    <a:pt x="36098" y="0"/>
                  </a:moveTo>
                  <a:lnTo>
                    <a:pt x="20457" y="17981"/>
                  </a:lnTo>
                  <a:lnTo>
                    <a:pt x="0" y="67335"/>
                  </a:lnTo>
                  <a:lnTo>
                    <a:pt x="1727" y="61512"/>
                  </a:lnTo>
                  <a:lnTo>
                    <a:pt x="33576" y="24113"/>
                  </a:lnTo>
                  <a:lnTo>
                    <a:pt x="59526" y="8964"/>
                  </a:lnTo>
                  <a:lnTo>
                    <a:pt x="82386" y="7104"/>
                  </a:lnTo>
                  <a:lnTo>
                    <a:pt x="129598" y="15441"/>
                  </a:lnTo>
                  <a:lnTo>
                    <a:pt x="156478" y="30571"/>
                  </a:lnTo>
                  <a:lnTo>
                    <a:pt x="168759" y="46343"/>
                  </a:lnTo>
                  <a:lnTo>
                    <a:pt x="192301" y="103719"/>
                  </a:lnTo>
                  <a:lnTo>
                    <a:pt x="213011" y="143295"/>
                  </a:lnTo>
                  <a:lnTo>
                    <a:pt x="215019" y="194942"/>
                  </a:lnTo>
                  <a:lnTo>
                    <a:pt x="212715" y="223511"/>
                  </a:lnTo>
                  <a:lnTo>
                    <a:pt x="185770" y="274290"/>
                  </a:lnTo>
                  <a:lnTo>
                    <a:pt x="159993" y="299900"/>
                  </a:lnTo>
                  <a:lnTo>
                    <a:pt x="130129" y="316717"/>
                  </a:lnTo>
                  <a:lnTo>
                    <a:pt x="109475" y="318967"/>
                  </a:lnTo>
                  <a:lnTo>
                    <a:pt x="88597" y="314899"/>
                  </a:lnTo>
                  <a:lnTo>
                    <a:pt x="67619" y="305291"/>
                  </a:lnTo>
                  <a:lnTo>
                    <a:pt x="60622" y="295944"/>
                  </a:lnTo>
                  <a:lnTo>
                    <a:pt x="52846" y="269961"/>
                  </a:lnTo>
                  <a:lnTo>
                    <a:pt x="54283" y="258353"/>
                  </a:lnTo>
                  <a:lnTo>
                    <a:pt x="65236" y="239216"/>
                  </a:lnTo>
                  <a:lnTo>
                    <a:pt x="81803" y="226031"/>
                  </a:lnTo>
                  <a:lnTo>
                    <a:pt x="102035" y="217442"/>
                  </a:lnTo>
                  <a:lnTo>
                    <a:pt x="138563" y="213776"/>
                  </a:lnTo>
                  <a:lnTo>
                    <a:pt x="199243" y="219903"/>
                  </a:lnTo>
                  <a:lnTo>
                    <a:pt x="236139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59253" y="3074321"/>
              <a:ext cx="1400292" cy="10529"/>
            </a:xfrm>
            <a:custGeom>
              <a:avLst/>
              <a:gdLst/>
              <a:ahLst/>
              <a:cxnLst/>
              <a:rect l="0" t="0" r="0" b="0"/>
              <a:pathLst>
                <a:path w="1400292" h="10529">
                  <a:moveTo>
                    <a:pt x="1400291" y="0"/>
                  </a:moveTo>
                  <a:lnTo>
                    <a:pt x="1351361" y="0"/>
                  </a:lnTo>
                  <a:lnTo>
                    <a:pt x="1300395" y="0"/>
                  </a:lnTo>
                  <a:lnTo>
                    <a:pt x="1237721" y="0"/>
                  </a:lnTo>
                  <a:lnTo>
                    <a:pt x="1192337" y="0"/>
                  </a:lnTo>
                  <a:lnTo>
                    <a:pt x="1129665" y="0"/>
                  </a:lnTo>
                  <a:lnTo>
                    <a:pt x="1080419" y="0"/>
                  </a:lnTo>
                  <a:lnTo>
                    <a:pt x="1018738" y="0"/>
                  </a:lnTo>
                  <a:lnTo>
                    <a:pt x="956165" y="0"/>
                  </a:lnTo>
                  <a:lnTo>
                    <a:pt x="897575" y="0"/>
                  </a:lnTo>
                  <a:lnTo>
                    <a:pt x="849175" y="0"/>
                  </a:lnTo>
                  <a:lnTo>
                    <a:pt x="787187" y="3120"/>
                  </a:lnTo>
                  <a:lnTo>
                    <a:pt x="736269" y="8333"/>
                  </a:lnTo>
                  <a:lnTo>
                    <a:pt x="684138" y="9878"/>
                  </a:lnTo>
                  <a:lnTo>
                    <a:pt x="631647" y="10336"/>
                  </a:lnTo>
                  <a:lnTo>
                    <a:pt x="575930" y="10471"/>
                  </a:lnTo>
                  <a:lnTo>
                    <a:pt x="518087" y="10511"/>
                  </a:lnTo>
                  <a:lnTo>
                    <a:pt x="463903" y="7404"/>
                  </a:lnTo>
                  <a:lnTo>
                    <a:pt x="410804" y="5313"/>
                  </a:lnTo>
                  <a:lnTo>
                    <a:pt x="354907" y="8983"/>
                  </a:lnTo>
                  <a:lnTo>
                    <a:pt x="297010" y="10070"/>
                  </a:lnTo>
                  <a:lnTo>
                    <a:pt x="242811" y="10393"/>
                  </a:lnTo>
                  <a:lnTo>
                    <a:pt x="186588" y="10488"/>
                  </a:lnTo>
                  <a:lnTo>
                    <a:pt x="128596" y="10516"/>
                  </a:lnTo>
                  <a:lnTo>
                    <a:pt x="77487" y="10525"/>
                  </a:lnTo>
                  <a:lnTo>
                    <a:pt x="35828" y="1052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7327834" y="1768787"/>
            <a:ext cx="17937" cy="147400"/>
          </a:xfrm>
          <a:custGeom>
            <a:avLst/>
            <a:gdLst/>
            <a:ahLst/>
            <a:cxnLst/>
            <a:rect l="0" t="0" r="0" b="0"/>
            <a:pathLst>
              <a:path w="17937" h="147400">
                <a:moveTo>
                  <a:pt x="0" y="147399"/>
                </a:moveTo>
                <a:lnTo>
                  <a:pt x="11178" y="136221"/>
                </a:lnTo>
                <a:lnTo>
                  <a:pt x="16667" y="118254"/>
                </a:lnTo>
                <a:lnTo>
                  <a:pt x="17936" y="94672"/>
                </a:lnTo>
                <a:lnTo>
                  <a:pt x="12338" y="41404"/>
                </a:ln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7011979" y="1726673"/>
            <a:ext cx="323795" cy="277254"/>
            <a:chOff x="7011979" y="1726673"/>
            <a:chExt cx="323795" cy="277254"/>
          </a:xfrm>
        </p:grpSpPr>
        <p:sp>
          <p:nvSpPr>
            <p:cNvPr id="59" name="Freeform 58"/>
            <p:cNvSpPr/>
            <p:nvPr/>
          </p:nvSpPr>
          <p:spPr>
            <a:xfrm>
              <a:off x="7231746" y="1726673"/>
              <a:ext cx="104028" cy="277254"/>
            </a:xfrm>
            <a:custGeom>
              <a:avLst/>
              <a:gdLst/>
              <a:ahLst/>
              <a:cxnLst/>
              <a:rect l="0" t="0" r="0" b="0"/>
              <a:pathLst>
                <a:path w="104028" h="277254">
                  <a:moveTo>
                    <a:pt x="53974" y="0"/>
                  </a:moveTo>
                  <a:lnTo>
                    <a:pt x="4476" y="49498"/>
                  </a:lnTo>
                  <a:lnTo>
                    <a:pt x="1088" y="50546"/>
                  </a:lnTo>
                  <a:lnTo>
                    <a:pt x="0" y="47736"/>
                  </a:lnTo>
                  <a:lnTo>
                    <a:pt x="444" y="42352"/>
                  </a:lnTo>
                  <a:lnTo>
                    <a:pt x="4249" y="37594"/>
                  </a:lnTo>
                  <a:lnTo>
                    <a:pt x="17836" y="29187"/>
                  </a:lnTo>
                  <a:lnTo>
                    <a:pt x="35573" y="27790"/>
                  </a:lnTo>
                  <a:lnTo>
                    <a:pt x="53985" y="32238"/>
                  </a:lnTo>
                  <a:lnTo>
                    <a:pt x="69967" y="42014"/>
                  </a:lnTo>
                  <a:lnTo>
                    <a:pt x="81749" y="57277"/>
                  </a:lnTo>
                  <a:lnTo>
                    <a:pt x="86529" y="66261"/>
                  </a:lnTo>
                  <a:lnTo>
                    <a:pt x="88720" y="85601"/>
                  </a:lnTo>
                  <a:lnTo>
                    <a:pt x="80595" y="126613"/>
                  </a:lnTo>
                  <a:lnTo>
                    <a:pt x="75231" y="134712"/>
                  </a:lnTo>
                  <a:lnTo>
                    <a:pt x="57933" y="149359"/>
                  </a:lnTo>
                  <a:lnTo>
                    <a:pt x="60122" y="149876"/>
                  </a:lnTo>
                  <a:lnTo>
                    <a:pt x="65092" y="149050"/>
                  </a:lnTo>
                  <a:lnTo>
                    <a:pt x="76852" y="154372"/>
                  </a:lnTo>
                  <a:lnTo>
                    <a:pt x="83264" y="159067"/>
                  </a:lnTo>
                  <a:lnTo>
                    <a:pt x="93508" y="173642"/>
                  </a:lnTo>
                  <a:lnTo>
                    <a:pt x="100790" y="194158"/>
                  </a:lnTo>
                  <a:lnTo>
                    <a:pt x="104027" y="222773"/>
                  </a:lnTo>
                  <a:lnTo>
                    <a:pt x="99226" y="248749"/>
                  </a:lnTo>
                  <a:lnTo>
                    <a:pt x="94671" y="260589"/>
                  </a:lnTo>
                  <a:lnTo>
                    <a:pt x="86955" y="268483"/>
                  </a:lnTo>
                  <a:lnTo>
                    <a:pt x="65903" y="277253"/>
                  </a:lnTo>
                  <a:lnTo>
                    <a:pt x="13069" y="275012"/>
                  </a:lnTo>
                  <a:lnTo>
                    <a:pt x="133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11979" y="1747730"/>
              <a:ext cx="9066" cy="136872"/>
            </a:xfrm>
            <a:custGeom>
              <a:avLst/>
              <a:gdLst/>
              <a:ahLst/>
              <a:cxnLst/>
              <a:rect l="0" t="0" r="0" b="0"/>
              <a:pathLst>
                <a:path w="9066" h="136872">
                  <a:moveTo>
                    <a:pt x="0" y="136871"/>
                  </a:moveTo>
                  <a:lnTo>
                    <a:pt x="3119" y="94179"/>
                  </a:lnTo>
                  <a:lnTo>
                    <a:pt x="9065" y="46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6854052" y="3148020"/>
            <a:ext cx="1410819" cy="1107568"/>
            <a:chOff x="6854052" y="3148020"/>
            <a:chExt cx="1410819" cy="1107568"/>
          </a:xfrm>
        </p:grpSpPr>
        <p:sp>
          <p:nvSpPr>
            <p:cNvPr id="62" name="Freeform 61"/>
            <p:cNvSpPr/>
            <p:nvPr/>
          </p:nvSpPr>
          <p:spPr>
            <a:xfrm>
              <a:off x="7763480" y="3220575"/>
              <a:ext cx="277540" cy="251099"/>
            </a:xfrm>
            <a:custGeom>
              <a:avLst/>
              <a:gdLst/>
              <a:ahLst/>
              <a:cxnLst/>
              <a:rect l="0" t="0" r="0" b="0"/>
              <a:pathLst>
                <a:path w="277540" h="251099">
                  <a:moveTo>
                    <a:pt x="175007" y="32730"/>
                  </a:moveTo>
                  <a:lnTo>
                    <a:pt x="140109" y="3422"/>
                  </a:lnTo>
                  <a:lnTo>
                    <a:pt x="130685" y="323"/>
                  </a:lnTo>
                  <a:lnTo>
                    <a:pt x="110855" y="0"/>
                  </a:lnTo>
                  <a:lnTo>
                    <a:pt x="79959" y="6395"/>
                  </a:lnTo>
                  <a:lnTo>
                    <a:pt x="54168" y="21288"/>
                  </a:lnTo>
                  <a:lnTo>
                    <a:pt x="10236" y="70099"/>
                  </a:lnTo>
                  <a:lnTo>
                    <a:pt x="2339" y="91063"/>
                  </a:lnTo>
                  <a:lnTo>
                    <a:pt x="0" y="117148"/>
                  </a:lnTo>
                  <a:lnTo>
                    <a:pt x="6430" y="162378"/>
                  </a:lnTo>
                  <a:lnTo>
                    <a:pt x="22633" y="197876"/>
                  </a:lnTo>
                  <a:lnTo>
                    <a:pt x="35535" y="215703"/>
                  </a:lnTo>
                  <a:lnTo>
                    <a:pt x="55307" y="228305"/>
                  </a:lnTo>
                  <a:lnTo>
                    <a:pt x="112494" y="248561"/>
                  </a:lnTo>
                  <a:lnTo>
                    <a:pt x="150505" y="251098"/>
                  </a:lnTo>
                  <a:lnTo>
                    <a:pt x="206138" y="238969"/>
                  </a:lnTo>
                  <a:lnTo>
                    <a:pt x="232454" y="223429"/>
                  </a:lnTo>
                  <a:lnTo>
                    <a:pt x="255070" y="198418"/>
                  </a:lnTo>
                  <a:lnTo>
                    <a:pt x="270999" y="168780"/>
                  </a:lnTo>
                  <a:lnTo>
                    <a:pt x="277539" y="132183"/>
                  </a:lnTo>
                  <a:lnTo>
                    <a:pt x="272830" y="111637"/>
                  </a:lnTo>
                  <a:lnTo>
                    <a:pt x="250742" y="79382"/>
                  </a:lnTo>
                  <a:lnTo>
                    <a:pt x="225133" y="63191"/>
                  </a:lnTo>
                  <a:lnTo>
                    <a:pt x="164478" y="43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35256" y="3164181"/>
              <a:ext cx="169359" cy="268110"/>
            </a:xfrm>
            <a:custGeom>
              <a:avLst/>
              <a:gdLst/>
              <a:ahLst/>
              <a:cxnLst/>
              <a:rect l="0" t="0" r="0" b="0"/>
              <a:pathLst>
                <a:path w="169359" h="268110">
                  <a:moveTo>
                    <a:pt x="134733" y="4896"/>
                  </a:moveTo>
                  <a:lnTo>
                    <a:pt x="76117" y="4896"/>
                  </a:lnTo>
                  <a:lnTo>
                    <a:pt x="31518" y="0"/>
                  </a:lnTo>
                  <a:lnTo>
                    <a:pt x="14380" y="7010"/>
                  </a:lnTo>
                  <a:lnTo>
                    <a:pt x="8874" y="14494"/>
                  </a:lnTo>
                  <a:lnTo>
                    <a:pt x="2757" y="35288"/>
                  </a:lnTo>
                  <a:lnTo>
                    <a:pt x="0" y="85596"/>
                  </a:lnTo>
                  <a:lnTo>
                    <a:pt x="3882" y="108613"/>
                  </a:lnTo>
                  <a:lnTo>
                    <a:pt x="8895" y="114985"/>
                  </a:lnTo>
                  <a:lnTo>
                    <a:pt x="15746" y="118063"/>
                  </a:lnTo>
                  <a:lnTo>
                    <a:pt x="32717" y="118364"/>
                  </a:lnTo>
                  <a:lnTo>
                    <a:pt x="63172" y="114296"/>
                  </a:lnTo>
                  <a:lnTo>
                    <a:pt x="100142" y="120629"/>
                  </a:lnTo>
                  <a:lnTo>
                    <a:pt x="132673" y="136803"/>
                  </a:lnTo>
                  <a:lnTo>
                    <a:pt x="149805" y="149700"/>
                  </a:lnTo>
                  <a:lnTo>
                    <a:pt x="167015" y="175703"/>
                  </a:lnTo>
                  <a:lnTo>
                    <a:pt x="169358" y="195454"/>
                  </a:lnTo>
                  <a:lnTo>
                    <a:pt x="165330" y="214761"/>
                  </a:lnTo>
                  <a:lnTo>
                    <a:pt x="155741" y="231140"/>
                  </a:lnTo>
                  <a:lnTo>
                    <a:pt x="140561" y="243100"/>
                  </a:lnTo>
                  <a:lnTo>
                    <a:pt x="102219" y="260309"/>
                  </a:lnTo>
                  <a:lnTo>
                    <a:pt x="48289" y="267082"/>
                  </a:lnTo>
                  <a:lnTo>
                    <a:pt x="29448" y="268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16561" y="3152411"/>
              <a:ext cx="178398" cy="308045"/>
            </a:xfrm>
            <a:custGeom>
              <a:avLst/>
              <a:gdLst/>
              <a:ahLst/>
              <a:cxnLst/>
              <a:rect l="0" t="0" r="0" b="0"/>
              <a:pathLst>
                <a:path w="178398" h="308045">
                  <a:moveTo>
                    <a:pt x="703" y="16666"/>
                  </a:moveTo>
                  <a:lnTo>
                    <a:pt x="11882" y="5488"/>
                  </a:lnTo>
                  <a:lnTo>
                    <a:pt x="32967" y="0"/>
                  </a:lnTo>
                  <a:lnTo>
                    <a:pt x="71484" y="30"/>
                  </a:lnTo>
                  <a:lnTo>
                    <a:pt x="94163" y="5763"/>
                  </a:lnTo>
                  <a:lnTo>
                    <a:pt x="115940" y="16110"/>
                  </a:lnTo>
                  <a:lnTo>
                    <a:pt x="134198" y="34746"/>
                  </a:lnTo>
                  <a:lnTo>
                    <a:pt x="164982" y="79249"/>
                  </a:lnTo>
                  <a:lnTo>
                    <a:pt x="173152" y="103753"/>
                  </a:lnTo>
                  <a:lnTo>
                    <a:pt x="178397" y="163200"/>
                  </a:lnTo>
                  <a:lnTo>
                    <a:pt x="173716" y="208393"/>
                  </a:lnTo>
                  <a:lnTo>
                    <a:pt x="153248" y="257179"/>
                  </a:lnTo>
                  <a:lnTo>
                    <a:pt x="140251" y="279149"/>
                  </a:lnTo>
                  <a:lnTo>
                    <a:pt x="123555" y="294372"/>
                  </a:lnTo>
                  <a:lnTo>
                    <a:pt x="103267" y="303868"/>
                  </a:lnTo>
                  <a:lnTo>
                    <a:pt x="66708" y="308044"/>
                  </a:lnTo>
                  <a:lnTo>
                    <a:pt x="44077" y="304875"/>
                  </a:lnTo>
                  <a:lnTo>
                    <a:pt x="25440" y="296447"/>
                  </a:lnTo>
                  <a:lnTo>
                    <a:pt x="17195" y="290924"/>
                  </a:lnTo>
                  <a:lnTo>
                    <a:pt x="4913" y="275429"/>
                  </a:lnTo>
                  <a:lnTo>
                    <a:pt x="0" y="266384"/>
                  </a:lnTo>
                  <a:lnTo>
                    <a:pt x="234" y="258014"/>
                  </a:lnTo>
                  <a:lnTo>
                    <a:pt x="3900" y="250094"/>
                  </a:lnTo>
                  <a:lnTo>
                    <a:pt x="9854" y="242475"/>
                  </a:lnTo>
                  <a:lnTo>
                    <a:pt x="28947" y="230890"/>
                  </a:lnTo>
                  <a:lnTo>
                    <a:pt x="54200" y="223011"/>
                  </a:lnTo>
                  <a:lnTo>
                    <a:pt x="114952" y="217953"/>
                  </a:lnTo>
                  <a:lnTo>
                    <a:pt x="140388" y="218431"/>
                  </a:lnTo>
                  <a:lnTo>
                    <a:pt x="169159" y="227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40460" y="3537575"/>
              <a:ext cx="219372" cy="230203"/>
            </a:xfrm>
            <a:custGeom>
              <a:avLst/>
              <a:gdLst/>
              <a:ahLst/>
              <a:cxnLst/>
              <a:rect l="0" t="0" r="0" b="0"/>
              <a:pathLst>
                <a:path w="219372" h="230203">
                  <a:moveTo>
                    <a:pt x="171726" y="42114"/>
                  </a:moveTo>
                  <a:lnTo>
                    <a:pt x="153745" y="26473"/>
                  </a:lnTo>
                  <a:lnTo>
                    <a:pt x="136829" y="18395"/>
                  </a:lnTo>
                  <a:lnTo>
                    <a:pt x="114493" y="20264"/>
                  </a:lnTo>
                  <a:lnTo>
                    <a:pt x="67614" y="40527"/>
                  </a:lnTo>
                  <a:lnTo>
                    <a:pt x="32964" y="68230"/>
                  </a:lnTo>
                  <a:lnTo>
                    <a:pt x="11938" y="97425"/>
                  </a:lnTo>
                  <a:lnTo>
                    <a:pt x="2054" y="122069"/>
                  </a:lnTo>
                  <a:lnTo>
                    <a:pt x="0" y="145500"/>
                  </a:lnTo>
                  <a:lnTo>
                    <a:pt x="8213" y="189138"/>
                  </a:lnTo>
                  <a:lnTo>
                    <a:pt x="20675" y="207284"/>
                  </a:lnTo>
                  <a:lnTo>
                    <a:pt x="28912" y="215398"/>
                  </a:lnTo>
                  <a:lnTo>
                    <a:pt x="50541" y="224414"/>
                  </a:lnTo>
                  <a:lnTo>
                    <a:pt x="102555" y="230202"/>
                  </a:lnTo>
                  <a:lnTo>
                    <a:pt x="138363" y="225615"/>
                  </a:lnTo>
                  <a:lnTo>
                    <a:pt x="157288" y="216867"/>
                  </a:lnTo>
                  <a:lnTo>
                    <a:pt x="188502" y="192186"/>
                  </a:lnTo>
                  <a:lnTo>
                    <a:pt x="210102" y="166129"/>
                  </a:lnTo>
                  <a:lnTo>
                    <a:pt x="218028" y="140125"/>
                  </a:lnTo>
                  <a:lnTo>
                    <a:pt x="219371" y="92601"/>
                  </a:lnTo>
                  <a:lnTo>
                    <a:pt x="213959" y="61043"/>
                  </a:lnTo>
                  <a:lnTo>
                    <a:pt x="194540" y="18426"/>
                  </a:lnTo>
                  <a:lnTo>
                    <a:pt x="1822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11256" y="3475867"/>
              <a:ext cx="182277" cy="324363"/>
            </a:xfrm>
            <a:custGeom>
              <a:avLst/>
              <a:gdLst/>
              <a:ahLst/>
              <a:cxnLst/>
              <a:rect l="0" t="0" r="0" b="0"/>
              <a:pathLst>
                <a:path w="182277" h="324363">
                  <a:moveTo>
                    <a:pt x="164018" y="9065"/>
                  </a:moveTo>
                  <a:lnTo>
                    <a:pt x="121327" y="5946"/>
                  </a:lnTo>
                  <a:lnTo>
                    <a:pt x="74087" y="0"/>
                  </a:lnTo>
                  <a:lnTo>
                    <a:pt x="39107" y="4560"/>
                  </a:lnTo>
                  <a:lnTo>
                    <a:pt x="20374" y="16421"/>
                  </a:lnTo>
                  <a:lnTo>
                    <a:pt x="12104" y="24498"/>
                  </a:lnTo>
                  <a:lnTo>
                    <a:pt x="2914" y="45950"/>
                  </a:lnTo>
                  <a:lnTo>
                    <a:pt x="0" y="69912"/>
                  </a:lnTo>
                  <a:lnTo>
                    <a:pt x="2603" y="92260"/>
                  </a:lnTo>
                  <a:lnTo>
                    <a:pt x="8446" y="99624"/>
                  </a:lnTo>
                  <a:lnTo>
                    <a:pt x="27414" y="107805"/>
                  </a:lnTo>
                  <a:lnTo>
                    <a:pt x="77721" y="114227"/>
                  </a:lnTo>
                  <a:lnTo>
                    <a:pt x="116482" y="123543"/>
                  </a:lnTo>
                  <a:lnTo>
                    <a:pt x="135482" y="134423"/>
                  </a:lnTo>
                  <a:lnTo>
                    <a:pt x="159333" y="159292"/>
                  </a:lnTo>
                  <a:lnTo>
                    <a:pt x="175629" y="194477"/>
                  </a:lnTo>
                  <a:lnTo>
                    <a:pt x="182276" y="240127"/>
                  </a:lnTo>
                  <a:lnTo>
                    <a:pt x="178657" y="285108"/>
                  </a:lnTo>
                  <a:lnTo>
                    <a:pt x="172608" y="297209"/>
                  </a:lnTo>
                  <a:lnTo>
                    <a:pt x="153407" y="316894"/>
                  </a:lnTo>
                  <a:lnTo>
                    <a:pt x="142907" y="321909"/>
                  </a:lnTo>
                  <a:lnTo>
                    <a:pt x="121880" y="324362"/>
                  </a:lnTo>
                  <a:lnTo>
                    <a:pt x="65314" y="316405"/>
                  </a:lnTo>
                  <a:lnTo>
                    <a:pt x="16620" y="3038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33077" y="3534011"/>
              <a:ext cx="136664" cy="245720"/>
            </a:xfrm>
            <a:custGeom>
              <a:avLst/>
              <a:gdLst/>
              <a:ahLst/>
              <a:cxnLst/>
              <a:rect l="0" t="0" r="0" b="0"/>
              <a:pathLst>
                <a:path w="136664" h="245720">
                  <a:moveTo>
                    <a:pt x="0" y="35149"/>
                  </a:moveTo>
                  <a:lnTo>
                    <a:pt x="53875" y="17191"/>
                  </a:lnTo>
                  <a:lnTo>
                    <a:pt x="111037" y="0"/>
                  </a:lnTo>
                  <a:lnTo>
                    <a:pt x="120818" y="1188"/>
                  </a:lnTo>
                  <a:lnTo>
                    <a:pt x="128509" y="5490"/>
                  </a:lnTo>
                  <a:lnTo>
                    <a:pt x="134805" y="11867"/>
                  </a:lnTo>
                  <a:lnTo>
                    <a:pt x="136663" y="19627"/>
                  </a:lnTo>
                  <a:lnTo>
                    <a:pt x="132489" y="37609"/>
                  </a:lnTo>
                  <a:lnTo>
                    <a:pt x="110746" y="87324"/>
                  </a:lnTo>
                  <a:lnTo>
                    <a:pt x="90786" y="135357"/>
                  </a:lnTo>
                  <a:lnTo>
                    <a:pt x="70054" y="185463"/>
                  </a:lnTo>
                  <a:lnTo>
                    <a:pt x="42115" y="2457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86913" y="3480634"/>
              <a:ext cx="146124" cy="270566"/>
            </a:xfrm>
            <a:custGeom>
              <a:avLst/>
              <a:gdLst/>
              <a:ahLst/>
              <a:cxnLst/>
              <a:rect l="0" t="0" r="0" b="0"/>
              <a:pathLst>
                <a:path w="146124" h="270566">
                  <a:moveTo>
                    <a:pt x="146123" y="46412"/>
                  </a:moveTo>
                  <a:lnTo>
                    <a:pt x="110207" y="100287"/>
                  </a:lnTo>
                  <a:lnTo>
                    <a:pt x="70011" y="162334"/>
                  </a:lnTo>
                  <a:lnTo>
                    <a:pt x="48464" y="214883"/>
                  </a:lnTo>
                  <a:lnTo>
                    <a:pt x="43098" y="252047"/>
                  </a:lnTo>
                  <a:lnTo>
                    <a:pt x="47024" y="260711"/>
                  </a:lnTo>
                  <a:lnTo>
                    <a:pt x="54320" y="266487"/>
                  </a:lnTo>
                  <a:lnTo>
                    <a:pt x="63864" y="270338"/>
                  </a:lnTo>
                  <a:lnTo>
                    <a:pt x="72566" y="270565"/>
                  </a:lnTo>
                  <a:lnTo>
                    <a:pt x="88475" y="264579"/>
                  </a:lnTo>
                  <a:lnTo>
                    <a:pt x="110585" y="248055"/>
                  </a:lnTo>
                  <a:lnTo>
                    <a:pt x="126365" y="222751"/>
                  </a:lnTo>
                  <a:lnTo>
                    <a:pt x="138448" y="193027"/>
                  </a:lnTo>
                  <a:lnTo>
                    <a:pt x="139592" y="172406"/>
                  </a:lnTo>
                  <a:lnTo>
                    <a:pt x="135032" y="151543"/>
                  </a:lnTo>
                  <a:lnTo>
                    <a:pt x="125206" y="130571"/>
                  </a:lnTo>
                  <a:lnTo>
                    <a:pt x="109921" y="115792"/>
                  </a:lnTo>
                  <a:lnTo>
                    <a:pt x="50961" y="80738"/>
                  </a:lnTo>
                  <a:lnTo>
                    <a:pt x="9173" y="58912"/>
                  </a:lnTo>
                  <a:lnTo>
                    <a:pt x="3350" y="50066"/>
                  </a:lnTo>
                  <a:lnTo>
                    <a:pt x="0" y="27759"/>
                  </a:lnTo>
                  <a:lnTo>
                    <a:pt x="4254" y="19939"/>
                  </a:lnTo>
                  <a:lnTo>
                    <a:pt x="11769" y="14725"/>
                  </a:lnTo>
                  <a:lnTo>
                    <a:pt x="51864" y="769"/>
                  </a:lnTo>
                  <a:lnTo>
                    <a:pt x="72645" y="0"/>
                  </a:lnTo>
                  <a:lnTo>
                    <a:pt x="104009" y="42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75109" y="3889478"/>
              <a:ext cx="1389762" cy="37651"/>
            </a:xfrm>
            <a:custGeom>
              <a:avLst/>
              <a:gdLst/>
              <a:ahLst/>
              <a:cxnLst/>
              <a:rect l="0" t="0" r="0" b="0"/>
              <a:pathLst>
                <a:path w="1389762" h="37651">
                  <a:moveTo>
                    <a:pt x="1389761" y="6066"/>
                  </a:moveTo>
                  <a:lnTo>
                    <a:pt x="1356139" y="0"/>
                  </a:lnTo>
                  <a:lnTo>
                    <a:pt x="1304438" y="4521"/>
                  </a:lnTo>
                  <a:lnTo>
                    <a:pt x="1254754" y="11350"/>
                  </a:lnTo>
                  <a:lnTo>
                    <a:pt x="1205090" y="20629"/>
                  </a:lnTo>
                  <a:lnTo>
                    <a:pt x="1145921" y="25199"/>
                  </a:lnTo>
                  <a:lnTo>
                    <a:pt x="1095114" y="26553"/>
                  </a:lnTo>
                  <a:lnTo>
                    <a:pt x="1033657" y="32543"/>
                  </a:lnTo>
                  <a:lnTo>
                    <a:pt x="980352" y="36138"/>
                  </a:lnTo>
                  <a:lnTo>
                    <a:pt x="919249" y="37352"/>
                  </a:lnTo>
                  <a:lnTo>
                    <a:pt x="870415" y="37563"/>
                  </a:lnTo>
                  <a:lnTo>
                    <a:pt x="808280" y="37634"/>
                  </a:lnTo>
                  <a:lnTo>
                    <a:pt x="745616" y="37648"/>
                  </a:lnTo>
                  <a:lnTo>
                    <a:pt x="696785" y="37650"/>
                  </a:lnTo>
                  <a:lnTo>
                    <a:pt x="635119" y="36481"/>
                  </a:lnTo>
                  <a:lnTo>
                    <a:pt x="586186" y="30416"/>
                  </a:lnTo>
                  <a:lnTo>
                    <a:pt x="524018" y="27773"/>
                  </a:lnTo>
                  <a:lnTo>
                    <a:pt x="473069" y="27315"/>
                  </a:lnTo>
                  <a:lnTo>
                    <a:pt x="424048" y="27180"/>
                  </a:lnTo>
                  <a:lnTo>
                    <a:pt x="376767" y="27140"/>
                  </a:lnTo>
                  <a:lnTo>
                    <a:pt x="325714" y="27128"/>
                  </a:lnTo>
                  <a:lnTo>
                    <a:pt x="273543" y="27124"/>
                  </a:lnTo>
                  <a:lnTo>
                    <a:pt x="224159" y="27123"/>
                  </a:lnTo>
                  <a:lnTo>
                    <a:pt x="176772" y="24003"/>
                  </a:lnTo>
                  <a:lnTo>
                    <a:pt x="125686" y="18790"/>
                  </a:lnTo>
                  <a:lnTo>
                    <a:pt x="76624" y="17245"/>
                  </a:lnTo>
                  <a:lnTo>
                    <a:pt x="35572" y="16787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56463" y="4089996"/>
              <a:ext cx="184821" cy="165592"/>
            </a:xfrm>
            <a:custGeom>
              <a:avLst/>
              <a:gdLst/>
              <a:ahLst/>
              <a:cxnLst/>
              <a:rect l="0" t="0" r="0" b="0"/>
              <a:pathLst>
                <a:path w="184821" h="165592">
                  <a:moveTo>
                    <a:pt x="161008" y="5589"/>
                  </a:moveTo>
                  <a:lnTo>
                    <a:pt x="144240" y="0"/>
                  </a:lnTo>
                  <a:lnTo>
                    <a:pt x="111456" y="2113"/>
                  </a:lnTo>
                  <a:lnTo>
                    <a:pt x="77696" y="15738"/>
                  </a:lnTo>
                  <a:lnTo>
                    <a:pt x="19279" y="64062"/>
                  </a:lnTo>
                  <a:lnTo>
                    <a:pt x="2291" y="91545"/>
                  </a:lnTo>
                  <a:lnTo>
                    <a:pt x="0" y="111642"/>
                  </a:lnTo>
                  <a:lnTo>
                    <a:pt x="1028" y="121914"/>
                  </a:lnTo>
                  <a:lnTo>
                    <a:pt x="11527" y="139567"/>
                  </a:lnTo>
                  <a:lnTo>
                    <a:pt x="19240" y="147551"/>
                  </a:lnTo>
                  <a:lnTo>
                    <a:pt x="58042" y="164375"/>
                  </a:lnTo>
                  <a:lnTo>
                    <a:pt x="100994" y="165591"/>
                  </a:lnTo>
                  <a:lnTo>
                    <a:pt x="137767" y="152953"/>
                  </a:lnTo>
                  <a:lnTo>
                    <a:pt x="165300" y="134390"/>
                  </a:lnTo>
                  <a:lnTo>
                    <a:pt x="177735" y="114697"/>
                  </a:lnTo>
                  <a:lnTo>
                    <a:pt x="184820" y="91516"/>
                  </a:lnTo>
                  <a:lnTo>
                    <a:pt x="184070" y="69515"/>
                  </a:lnTo>
                  <a:lnTo>
                    <a:pt x="171481" y="37398"/>
                  </a:lnTo>
                  <a:lnTo>
                    <a:pt x="15048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93786" y="4032414"/>
              <a:ext cx="171794" cy="171688"/>
            </a:xfrm>
            <a:custGeom>
              <a:avLst/>
              <a:gdLst/>
              <a:ahLst/>
              <a:cxnLst/>
              <a:rect l="0" t="0" r="0" b="0"/>
              <a:pathLst>
                <a:path w="171794" h="171688">
                  <a:moveTo>
                    <a:pt x="92017" y="0"/>
                  </a:moveTo>
                  <a:lnTo>
                    <a:pt x="69660" y="0"/>
                  </a:lnTo>
                  <a:lnTo>
                    <a:pt x="52444" y="6239"/>
                  </a:lnTo>
                  <a:lnTo>
                    <a:pt x="36994" y="17981"/>
                  </a:lnTo>
                  <a:lnTo>
                    <a:pt x="16313" y="44322"/>
                  </a:lnTo>
                  <a:lnTo>
                    <a:pt x="3425" y="75524"/>
                  </a:lnTo>
                  <a:lnTo>
                    <a:pt x="0" y="100636"/>
                  </a:lnTo>
                  <a:lnTo>
                    <a:pt x="4717" y="121157"/>
                  </a:lnTo>
                  <a:lnTo>
                    <a:pt x="26810" y="153394"/>
                  </a:lnTo>
                  <a:lnTo>
                    <a:pt x="46268" y="164881"/>
                  </a:lnTo>
                  <a:lnTo>
                    <a:pt x="58008" y="169583"/>
                  </a:lnTo>
                  <a:lnTo>
                    <a:pt x="83531" y="171687"/>
                  </a:lnTo>
                  <a:lnTo>
                    <a:pt x="132454" y="163505"/>
                  </a:lnTo>
                  <a:lnTo>
                    <a:pt x="151323" y="151048"/>
                  </a:lnTo>
                  <a:lnTo>
                    <a:pt x="159630" y="142813"/>
                  </a:lnTo>
                  <a:lnTo>
                    <a:pt x="168861" y="121184"/>
                  </a:lnTo>
                  <a:lnTo>
                    <a:pt x="171793" y="94804"/>
                  </a:lnTo>
                  <a:lnTo>
                    <a:pt x="165697" y="49407"/>
                  </a:lnTo>
                  <a:lnTo>
                    <a:pt x="150763" y="16199"/>
                  </a:lnTo>
                  <a:lnTo>
                    <a:pt x="1341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06735" y="3148020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03705" y="4000829"/>
              <a:ext cx="153517" cy="163564"/>
            </a:xfrm>
            <a:custGeom>
              <a:avLst/>
              <a:gdLst/>
              <a:ahLst/>
              <a:cxnLst/>
              <a:rect l="0" t="0" r="0" b="0"/>
              <a:pathLst>
                <a:path w="153517" h="163564">
                  <a:moveTo>
                    <a:pt x="118886" y="21057"/>
                  </a:moveTo>
                  <a:lnTo>
                    <a:pt x="107707" y="9878"/>
                  </a:lnTo>
                  <a:lnTo>
                    <a:pt x="89741" y="4390"/>
                  </a:lnTo>
                  <a:lnTo>
                    <a:pt x="67328" y="3121"/>
                  </a:lnTo>
                  <a:lnTo>
                    <a:pt x="45668" y="6456"/>
                  </a:lnTo>
                  <a:lnTo>
                    <a:pt x="27463" y="18077"/>
                  </a:lnTo>
                  <a:lnTo>
                    <a:pt x="12742" y="34940"/>
                  </a:lnTo>
                  <a:lnTo>
                    <a:pt x="2300" y="54133"/>
                  </a:lnTo>
                  <a:lnTo>
                    <a:pt x="0" y="77481"/>
                  </a:lnTo>
                  <a:lnTo>
                    <a:pt x="4046" y="102286"/>
                  </a:lnTo>
                  <a:lnTo>
                    <a:pt x="13643" y="125009"/>
                  </a:lnTo>
                  <a:lnTo>
                    <a:pt x="37790" y="151943"/>
                  </a:lnTo>
                  <a:lnTo>
                    <a:pt x="60226" y="161116"/>
                  </a:lnTo>
                  <a:lnTo>
                    <a:pt x="72761" y="163563"/>
                  </a:lnTo>
                  <a:lnTo>
                    <a:pt x="96045" y="160042"/>
                  </a:lnTo>
                  <a:lnTo>
                    <a:pt x="116923" y="149508"/>
                  </a:lnTo>
                  <a:lnTo>
                    <a:pt x="134001" y="133128"/>
                  </a:lnTo>
                  <a:lnTo>
                    <a:pt x="151181" y="92997"/>
                  </a:lnTo>
                  <a:lnTo>
                    <a:pt x="153516" y="67068"/>
                  </a:lnTo>
                  <a:lnTo>
                    <a:pt x="142405" y="9701"/>
                  </a:lnTo>
                  <a:lnTo>
                    <a:pt x="1399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54052" y="3148020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94757"/>
                  </a:moveTo>
                  <a:lnTo>
                    <a:pt x="4939" y="361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28806" y="3936096"/>
              <a:ext cx="159963" cy="306889"/>
            </a:xfrm>
            <a:custGeom>
              <a:avLst/>
              <a:gdLst/>
              <a:ahLst/>
              <a:cxnLst/>
              <a:rect l="0" t="0" r="0" b="0"/>
              <a:pathLst>
                <a:path w="159963" h="306889">
                  <a:moveTo>
                    <a:pt x="151629" y="159489"/>
                  </a:moveTo>
                  <a:lnTo>
                    <a:pt x="159962" y="122011"/>
                  </a:lnTo>
                  <a:lnTo>
                    <a:pt x="158387" y="84044"/>
                  </a:lnTo>
                  <a:lnTo>
                    <a:pt x="141785" y="29293"/>
                  </a:lnTo>
                  <a:lnTo>
                    <a:pt x="123077" y="10767"/>
                  </a:lnTo>
                  <a:lnTo>
                    <a:pt x="111538" y="4189"/>
                  </a:lnTo>
                  <a:lnTo>
                    <a:pt x="89357" y="0"/>
                  </a:lnTo>
                  <a:lnTo>
                    <a:pt x="78529" y="521"/>
                  </a:lnTo>
                  <a:lnTo>
                    <a:pt x="60258" y="7338"/>
                  </a:lnTo>
                  <a:lnTo>
                    <a:pt x="44340" y="19337"/>
                  </a:lnTo>
                  <a:lnTo>
                    <a:pt x="29466" y="36368"/>
                  </a:lnTo>
                  <a:lnTo>
                    <a:pt x="5242" y="94547"/>
                  </a:lnTo>
                  <a:lnTo>
                    <a:pt x="0" y="116588"/>
                  </a:lnTo>
                  <a:lnTo>
                    <a:pt x="1571" y="138082"/>
                  </a:lnTo>
                  <a:lnTo>
                    <a:pt x="9287" y="156214"/>
                  </a:lnTo>
                  <a:lnTo>
                    <a:pt x="14620" y="164325"/>
                  </a:lnTo>
                  <a:lnTo>
                    <a:pt x="22855" y="168562"/>
                  </a:lnTo>
                  <a:lnTo>
                    <a:pt x="44483" y="170151"/>
                  </a:lnTo>
                  <a:lnTo>
                    <a:pt x="54462" y="166597"/>
                  </a:lnTo>
                  <a:lnTo>
                    <a:pt x="71789" y="153290"/>
                  </a:lnTo>
                  <a:lnTo>
                    <a:pt x="100806" y="116151"/>
                  </a:lnTo>
                  <a:lnTo>
                    <a:pt x="110714" y="95774"/>
                  </a:lnTo>
                  <a:lnTo>
                    <a:pt x="114993" y="93616"/>
                  </a:lnTo>
                  <a:lnTo>
                    <a:pt x="119016" y="96856"/>
                  </a:lnTo>
                  <a:lnTo>
                    <a:pt x="122868" y="103696"/>
                  </a:lnTo>
                  <a:lnTo>
                    <a:pt x="129050" y="149465"/>
                  </a:lnTo>
                  <a:lnTo>
                    <a:pt x="133391" y="210498"/>
                  </a:lnTo>
                  <a:lnTo>
                    <a:pt x="136504" y="238312"/>
                  </a:lnTo>
                  <a:lnTo>
                    <a:pt x="132091" y="281644"/>
                  </a:lnTo>
                  <a:lnTo>
                    <a:pt x="130572" y="306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7513982" y="4169285"/>
            <a:ext cx="17424" cy="52643"/>
          </a:xfrm>
          <a:custGeom>
            <a:avLst/>
            <a:gdLst/>
            <a:ahLst/>
            <a:cxnLst/>
            <a:rect l="0" t="0" r="0" b="0"/>
            <a:pathLst>
              <a:path w="17424" h="52643">
                <a:moveTo>
                  <a:pt x="13894" y="0"/>
                </a:moveTo>
                <a:lnTo>
                  <a:pt x="2715" y="11178"/>
                </a:lnTo>
                <a:lnTo>
                  <a:pt x="1762" y="16811"/>
                </a:lnTo>
                <a:lnTo>
                  <a:pt x="3466" y="22906"/>
                </a:lnTo>
                <a:lnTo>
                  <a:pt x="6942" y="29308"/>
                </a:lnTo>
                <a:lnTo>
                  <a:pt x="10429" y="30067"/>
                </a:lnTo>
                <a:lnTo>
                  <a:pt x="13923" y="27064"/>
                </a:lnTo>
                <a:lnTo>
                  <a:pt x="17423" y="21552"/>
                </a:lnTo>
                <a:lnTo>
                  <a:pt x="17416" y="15537"/>
                </a:lnTo>
                <a:lnTo>
                  <a:pt x="11170" y="2616"/>
                </a:lnTo>
                <a:lnTo>
                  <a:pt x="9738" y="1744"/>
                </a:lnTo>
                <a:lnTo>
                  <a:pt x="11267" y="10133"/>
                </a:lnTo>
                <a:lnTo>
                  <a:pt x="9802" y="16114"/>
                </a:lnTo>
                <a:lnTo>
                  <a:pt x="73" y="34540"/>
                </a:lnTo>
                <a:lnTo>
                  <a:pt x="0" y="39405"/>
                </a:lnTo>
                <a:lnTo>
                  <a:pt x="3365" y="526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1171344" y="3866215"/>
            <a:ext cx="1764881" cy="680633"/>
            <a:chOff x="1171344" y="3866215"/>
            <a:chExt cx="1764881" cy="680633"/>
          </a:xfrm>
        </p:grpSpPr>
        <p:sp>
          <p:nvSpPr>
            <p:cNvPr id="78" name="Freeform 77"/>
            <p:cNvSpPr/>
            <p:nvPr/>
          </p:nvSpPr>
          <p:spPr>
            <a:xfrm>
              <a:off x="1447186" y="4114221"/>
              <a:ext cx="300545" cy="336524"/>
            </a:xfrm>
            <a:custGeom>
              <a:avLst/>
              <a:gdLst/>
              <a:ahLst/>
              <a:cxnLst/>
              <a:rect l="0" t="0" r="0" b="0"/>
              <a:pathLst>
                <a:path w="300545" h="336524">
                  <a:moveTo>
                    <a:pt x="5746" y="107706"/>
                  </a:moveTo>
                  <a:lnTo>
                    <a:pt x="11335" y="166323"/>
                  </a:lnTo>
                  <a:lnTo>
                    <a:pt x="22535" y="221667"/>
                  </a:lnTo>
                  <a:lnTo>
                    <a:pt x="29079" y="281472"/>
                  </a:lnTo>
                  <a:lnTo>
                    <a:pt x="32494" y="306598"/>
                  </a:lnTo>
                  <a:lnTo>
                    <a:pt x="30112" y="333363"/>
                  </a:lnTo>
                  <a:lnTo>
                    <a:pt x="27839" y="336523"/>
                  </a:lnTo>
                  <a:lnTo>
                    <a:pt x="25154" y="332780"/>
                  </a:lnTo>
                  <a:lnTo>
                    <a:pt x="20221" y="314194"/>
                  </a:lnTo>
                  <a:lnTo>
                    <a:pt x="13935" y="264134"/>
                  </a:lnTo>
                  <a:lnTo>
                    <a:pt x="7364" y="209185"/>
                  </a:lnTo>
                  <a:lnTo>
                    <a:pt x="0" y="154441"/>
                  </a:lnTo>
                  <a:lnTo>
                    <a:pt x="10348" y="92197"/>
                  </a:lnTo>
                  <a:lnTo>
                    <a:pt x="25697" y="62296"/>
                  </a:lnTo>
                  <a:lnTo>
                    <a:pt x="31915" y="58716"/>
                  </a:lnTo>
                  <a:lnTo>
                    <a:pt x="38400" y="58668"/>
                  </a:lnTo>
                  <a:lnTo>
                    <a:pt x="45063" y="60976"/>
                  </a:lnTo>
                  <a:lnTo>
                    <a:pt x="86527" y="103560"/>
                  </a:lnTo>
                  <a:lnTo>
                    <a:pt x="106148" y="140552"/>
                  </a:lnTo>
                  <a:lnTo>
                    <a:pt x="116473" y="172420"/>
                  </a:lnTo>
                  <a:lnTo>
                    <a:pt x="119299" y="197689"/>
                  </a:lnTo>
                  <a:lnTo>
                    <a:pt x="118883" y="201620"/>
                  </a:lnTo>
                  <a:lnTo>
                    <a:pt x="117435" y="199561"/>
                  </a:lnTo>
                  <a:lnTo>
                    <a:pt x="113878" y="184795"/>
                  </a:lnTo>
                  <a:lnTo>
                    <a:pt x="111406" y="123851"/>
                  </a:lnTo>
                  <a:lnTo>
                    <a:pt x="122533" y="66331"/>
                  </a:lnTo>
                  <a:lnTo>
                    <a:pt x="131351" y="44864"/>
                  </a:lnTo>
                  <a:lnTo>
                    <a:pt x="146968" y="23624"/>
                  </a:lnTo>
                  <a:lnTo>
                    <a:pt x="175492" y="3114"/>
                  </a:lnTo>
                  <a:lnTo>
                    <a:pt x="195832" y="0"/>
                  </a:lnTo>
                  <a:lnTo>
                    <a:pt x="206170" y="807"/>
                  </a:lnTo>
                  <a:lnTo>
                    <a:pt x="223895" y="7943"/>
                  </a:lnTo>
                  <a:lnTo>
                    <a:pt x="254338" y="31588"/>
                  </a:lnTo>
                  <a:lnTo>
                    <a:pt x="270216" y="57467"/>
                  </a:lnTo>
                  <a:lnTo>
                    <a:pt x="289719" y="111142"/>
                  </a:lnTo>
                  <a:lnTo>
                    <a:pt x="294563" y="136139"/>
                  </a:lnTo>
                  <a:lnTo>
                    <a:pt x="290846" y="197108"/>
                  </a:lnTo>
                  <a:lnTo>
                    <a:pt x="298458" y="251281"/>
                  </a:lnTo>
                  <a:lnTo>
                    <a:pt x="300544" y="27616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26715" y="4137699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99046" y="11179"/>
                  </a:lnTo>
                  <a:lnTo>
                    <a:pt x="43487" y="259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68829" y="4274570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88864" y="8333"/>
                  </a:lnTo>
                  <a:lnTo>
                    <a:pt x="33366" y="17474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61125" y="3972170"/>
              <a:ext cx="186730" cy="428742"/>
            </a:xfrm>
            <a:custGeom>
              <a:avLst/>
              <a:gdLst/>
              <a:ahLst/>
              <a:cxnLst/>
              <a:rect l="0" t="0" r="0" b="0"/>
              <a:pathLst>
                <a:path w="186730" h="428742">
                  <a:moveTo>
                    <a:pt x="176201" y="186586"/>
                  </a:moveTo>
                  <a:lnTo>
                    <a:pt x="185266" y="127970"/>
                  </a:lnTo>
                  <a:lnTo>
                    <a:pt x="180707" y="87590"/>
                  </a:lnTo>
                  <a:lnTo>
                    <a:pt x="168845" y="63039"/>
                  </a:lnTo>
                  <a:lnTo>
                    <a:pt x="138223" y="24271"/>
                  </a:lnTo>
                  <a:lnTo>
                    <a:pt x="111136" y="6952"/>
                  </a:lnTo>
                  <a:lnTo>
                    <a:pt x="75294" y="0"/>
                  </a:lnTo>
                  <a:lnTo>
                    <a:pt x="64476" y="2534"/>
                  </a:lnTo>
                  <a:lnTo>
                    <a:pt x="46217" y="14708"/>
                  </a:lnTo>
                  <a:lnTo>
                    <a:pt x="22784" y="41293"/>
                  </a:lnTo>
                  <a:lnTo>
                    <a:pt x="6612" y="76986"/>
                  </a:lnTo>
                  <a:lnTo>
                    <a:pt x="0" y="117197"/>
                  </a:lnTo>
                  <a:lnTo>
                    <a:pt x="3631" y="158748"/>
                  </a:lnTo>
                  <a:lnTo>
                    <a:pt x="17704" y="195105"/>
                  </a:lnTo>
                  <a:lnTo>
                    <a:pt x="36692" y="222516"/>
                  </a:lnTo>
                  <a:lnTo>
                    <a:pt x="62725" y="239866"/>
                  </a:lnTo>
                  <a:lnTo>
                    <a:pt x="82484" y="242241"/>
                  </a:lnTo>
                  <a:lnTo>
                    <a:pt x="101794" y="238228"/>
                  </a:lnTo>
                  <a:lnTo>
                    <a:pt x="118175" y="228646"/>
                  </a:lnTo>
                  <a:lnTo>
                    <a:pt x="140551" y="204508"/>
                  </a:lnTo>
                  <a:lnTo>
                    <a:pt x="156409" y="175129"/>
                  </a:lnTo>
                  <a:lnTo>
                    <a:pt x="159497" y="174269"/>
                  </a:lnTo>
                  <a:lnTo>
                    <a:pt x="161555" y="179544"/>
                  </a:lnTo>
                  <a:lnTo>
                    <a:pt x="166300" y="236395"/>
                  </a:lnTo>
                  <a:lnTo>
                    <a:pt x="171578" y="269974"/>
                  </a:lnTo>
                  <a:lnTo>
                    <a:pt x="170305" y="312763"/>
                  </a:lnTo>
                  <a:lnTo>
                    <a:pt x="182660" y="373954"/>
                  </a:lnTo>
                  <a:lnTo>
                    <a:pt x="186729" y="4287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38673" y="4123258"/>
              <a:ext cx="280505" cy="274882"/>
            </a:xfrm>
            <a:custGeom>
              <a:avLst/>
              <a:gdLst/>
              <a:ahLst/>
              <a:cxnLst/>
              <a:rect l="0" t="0" r="0" b="0"/>
              <a:pathLst>
                <a:path w="280505" h="274882">
                  <a:moveTo>
                    <a:pt x="151337" y="24970"/>
                  </a:moveTo>
                  <a:lnTo>
                    <a:pt x="133356" y="9329"/>
                  </a:lnTo>
                  <a:lnTo>
                    <a:pt x="116439" y="1251"/>
                  </a:lnTo>
                  <a:lnTo>
                    <a:pt x="97222" y="0"/>
                  </a:lnTo>
                  <a:lnTo>
                    <a:pt x="76983" y="4514"/>
                  </a:lnTo>
                  <a:lnTo>
                    <a:pt x="47028" y="20208"/>
                  </a:lnTo>
                  <a:lnTo>
                    <a:pt x="30498" y="32992"/>
                  </a:lnTo>
                  <a:lnTo>
                    <a:pt x="13627" y="58932"/>
                  </a:lnTo>
                  <a:lnTo>
                    <a:pt x="1220" y="88845"/>
                  </a:lnTo>
                  <a:lnTo>
                    <a:pt x="0" y="109511"/>
                  </a:lnTo>
                  <a:lnTo>
                    <a:pt x="8749" y="162552"/>
                  </a:lnTo>
                  <a:lnTo>
                    <a:pt x="23951" y="201045"/>
                  </a:lnTo>
                  <a:lnTo>
                    <a:pt x="63816" y="252216"/>
                  </a:lnTo>
                  <a:lnTo>
                    <a:pt x="90310" y="268297"/>
                  </a:lnTo>
                  <a:lnTo>
                    <a:pt x="125976" y="274881"/>
                  </a:lnTo>
                  <a:lnTo>
                    <a:pt x="166179" y="271243"/>
                  </a:lnTo>
                  <a:lnTo>
                    <a:pt x="202138" y="257167"/>
                  </a:lnTo>
                  <a:lnTo>
                    <a:pt x="252335" y="217734"/>
                  </a:lnTo>
                  <a:lnTo>
                    <a:pt x="268350" y="191269"/>
                  </a:lnTo>
                  <a:lnTo>
                    <a:pt x="280504" y="161201"/>
                  </a:lnTo>
                  <a:lnTo>
                    <a:pt x="280336" y="124476"/>
                  </a:lnTo>
                  <a:lnTo>
                    <a:pt x="272877" y="89548"/>
                  </a:lnTo>
                  <a:lnTo>
                    <a:pt x="257669" y="62561"/>
                  </a:lnTo>
                  <a:lnTo>
                    <a:pt x="232755" y="39747"/>
                  </a:lnTo>
                  <a:lnTo>
                    <a:pt x="182922" y="14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71344" y="3866215"/>
              <a:ext cx="1764881" cy="680633"/>
            </a:xfrm>
            <a:custGeom>
              <a:avLst/>
              <a:gdLst/>
              <a:ahLst/>
              <a:cxnLst/>
              <a:rect l="0" t="0" r="0" b="0"/>
              <a:pathLst>
                <a:path w="1764881" h="680633">
                  <a:moveTo>
                    <a:pt x="1102811" y="29329"/>
                  </a:moveTo>
                  <a:lnTo>
                    <a:pt x="1044194" y="23739"/>
                  </a:lnTo>
                  <a:lnTo>
                    <a:pt x="991190" y="18606"/>
                  </a:lnTo>
                  <a:lnTo>
                    <a:pt x="929318" y="9864"/>
                  </a:lnTo>
                  <a:lnTo>
                    <a:pt x="867156" y="7416"/>
                  </a:lnTo>
                  <a:lnTo>
                    <a:pt x="805484" y="0"/>
                  </a:lnTo>
                  <a:lnTo>
                    <a:pt x="742913" y="3778"/>
                  </a:lnTo>
                  <a:lnTo>
                    <a:pt x="684323" y="7384"/>
                  </a:lnTo>
                  <a:lnTo>
                    <a:pt x="635923" y="9178"/>
                  </a:lnTo>
                  <a:lnTo>
                    <a:pt x="577055" y="19673"/>
                  </a:lnTo>
                  <a:lnTo>
                    <a:pt x="514777" y="33010"/>
                  </a:lnTo>
                  <a:lnTo>
                    <a:pt x="454555" y="40844"/>
                  </a:lnTo>
                  <a:lnTo>
                    <a:pt x="400719" y="59376"/>
                  </a:lnTo>
                  <a:lnTo>
                    <a:pt x="350354" y="74648"/>
                  </a:lnTo>
                  <a:lnTo>
                    <a:pt x="296515" y="97336"/>
                  </a:lnTo>
                  <a:lnTo>
                    <a:pt x="234464" y="131279"/>
                  </a:lnTo>
                  <a:lnTo>
                    <a:pt x="177030" y="169342"/>
                  </a:lnTo>
                  <a:lnTo>
                    <a:pt x="123756" y="210850"/>
                  </a:lnTo>
                  <a:lnTo>
                    <a:pt x="84685" y="242826"/>
                  </a:lnTo>
                  <a:lnTo>
                    <a:pt x="39708" y="303327"/>
                  </a:lnTo>
                  <a:lnTo>
                    <a:pt x="12780" y="355746"/>
                  </a:lnTo>
                  <a:lnTo>
                    <a:pt x="2420" y="388478"/>
                  </a:lnTo>
                  <a:lnTo>
                    <a:pt x="0" y="426122"/>
                  </a:lnTo>
                  <a:lnTo>
                    <a:pt x="7342" y="460022"/>
                  </a:lnTo>
                  <a:lnTo>
                    <a:pt x="36781" y="513511"/>
                  </a:lnTo>
                  <a:lnTo>
                    <a:pt x="62824" y="539598"/>
                  </a:lnTo>
                  <a:lnTo>
                    <a:pt x="113440" y="565079"/>
                  </a:lnTo>
                  <a:lnTo>
                    <a:pt x="176330" y="590353"/>
                  </a:lnTo>
                  <a:lnTo>
                    <a:pt x="214136" y="606170"/>
                  </a:lnTo>
                  <a:lnTo>
                    <a:pt x="273723" y="621994"/>
                  </a:lnTo>
                  <a:lnTo>
                    <a:pt x="330554" y="635215"/>
                  </a:lnTo>
                  <a:lnTo>
                    <a:pt x="389960" y="642159"/>
                  </a:lnTo>
                  <a:lnTo>
                    <a:pt x="440430" y="648036"/>
                  </a:lnTo>
                  <a:lnTo>
                    <a:pt x="492429" y="649777"/>
                  </a:lnTo>
                  <a:lnTo>
                    <a:pt x="544881" y="653412"/>
                  </a:lnTo>
                  <a:lnTo>
                    <a:pt x="597467" y="658778"/>
                  </a:lnTo>
                  <a:lnTo>
                    <a:pt x="650093" y="660369"/>
                  </a:lnTo>
                  <a:lnTo>
                    <a:pt x="702730" y="660840"/>
                  </a:lnTo>
                  <a:lnTo>
                    <a:pt x="758491" y="664099"/>
                  </a:lnTo>
                  <a:lnTo>
                    <a:pt x="816347" y="669354"/>
                  </a:lnTo>
                  <a:lnTo>
                    <a:pt x="870534" y="670911"/>
                  </a:lnTo>
                  <a:lnTo>
                    <a:pt x="926753" y="671373"/>
                  </a:lnTo>
                  <a:lnTo>
                    <a:pt x="984745" y="671509"/>
                  </a:lnTo>
                  <a:lnTo>
                    <a:pt x="1042092" y="671550"/>
                  </a:lnTo>
                  <a:lnTo>
                    <a:pt x="1100418" y="671562"/>
                  </a:lnTo>
                  <a:lnTo>
                    <a:pt x="1157864" y="671566"/>
                  </a:lnTo>
                  <a:lnTo>
                    <a:pt x="1209980" y="674686"/>
                  </a:lnTo>
                  <a:lnTo>
                    <a:pt x="1270209" y="680632"/>
                  </a:lnTo>
                  <a:lnTo>
                    <a:pt x="1321127" y="676073"/>
                  </a:lnTo>
                  <a:lnTo>
                    <a:pt x="1373258" y="672902"/>
                  </a:lnTo>
                  <a:lnTo>
                    <a:pt x="1436039" y="664595"/>
                  </a:lnTo>
                  <a:lnTo>
                    <a:pt x="1486335" y="660922"/>
                  </a:lnTo>
                  <a:lnTo>
                    <a:pt x="1537112" y="652945"/>
                  </a:lnTo>
                  <a:lnTo>
                    <a:pt x="1599904" y="639769"/>
                  </a:lnTo>
                  <a:lnTo>
                    <a:pt x="1644721" y="626271"/>
                  </a:lnTo>
                  <a:lnTo>
                    <a:pt x="1701032" y="593939"/>
                  </a:lnTo>
                  <a:lnTo>
                    <a:pt x="1733451" y="563080"/>
                  </a:lnTo>
                  <a:lnTo>
                    <a:pt x="1752141" y="533748"/>
                  </a:lnTo>
                  <a:lnTo>
                    <a:pt x="1759900" y="512048"/>
                  </a:lnTo>
                  <a:lnTo>
                    <a:pt x="1764880" y="459990"/>
                  </a:lnTo>
                  <a:lnTo>
                    <a:pt x="1762623" y="421704"/>
                  </a:lnTo>
                  <a:lnTo>
                    <a:pt x="1746930" y="366612"/>
                  </a:lnTo>
                  <a:lnTo>
                    <a:pt x="1728319" y="335935"/>
                  </a:lnTo>
                  <a:lnTo>
                    <a:pt x="1671911" y="282293"/>
                  </a:lnTo>
                  <a:lnTo>
                    <a:pt x="1626753" y="246955"/>
                  </a:lnTo>
                  <a:lnTo>
                    <a:pt x="1567356" y="217417"/>
                  </a:lnTo>
                  <a:lnTo>
                    <a:pt x="1515800" y="193300"/>
                  </a:lnTo>
                  <a:lnTo>
                    <a:pt x="1457437" y="166007"/>
                  </a:lnTo>
                  <a:lnTo>
                    <a:pt x="1395519" y="143674"/>
                  </a:lnTo>
                  <a:lnTo>
                    <a:pt x="1338228" y="127998"/>
                  </a:lnTo>
                  <a:lnTo>
                    <a:pt x="1284970" y="113636"/>
                  </a:lnTo>
                  <a:lnTo>
                    <a:pt x="1234719" y="99535"/>
                  </a:lnTo>
                  <a:lnTo>
                    <a:pt x="1172498" y="92720"/>
                  </a:lnTo>
                  <a:lnTo>
                    <a:pt x="1113933" y="81321"/>
                  </a:lnTo>
                  <a:lnTo>
                    <a:pt x="1050463" y="64338"/>
                  </a:lnTo>
                  <a:lnTo>
                    <a:pt x="993771" y="50369"/>
                  </a:lnTo>
                  <a:lnTo>
                    <a:pt x="953130" y="39852"/>
                  </a:lnTo>
                  <a:lnTo>
                    <a:pt x="923827" y="293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09152" y="417821"/>
            <a:ext cx="2431430" cy="537270"/>
            <a:chOff x="709152" y="417821"/>
            <a:chExt cx="2431430" cy="537270"/>
          </a:xfrm>
        </p:grpSpPr>
        <p:sp>
          <p:nvSpPr>
            <p:cNvPr id="2" name="Freeform 1"/>
            <p:cNvSpPr/>
            <p:nvPr/>
          </p:nvSpPr>
          <p:spPr>
            <a:xfrm>
              <a:off x="709152" y="466375"/>
              <a:ext cx="426375" cy="457122"/>
            </a:xfrm>
            <a:custGeom>
              <a:avLst/>
              <a:gdLst/>
              <a:ahLst/>
              <a:cxnLst/>
              <a:rect l="0" t="0" r="0" b="0"/>
              <a:pathLst>
                <a:path w="426375" h="457122">
                  <a:moveTo>
                    <a:pt x="280526" y="17935"/>
                  </a:moveTo>
                  <a:lnTo>
                    <a:pt x="269348" y="6757"/>
                  </a:lnTo>
                  <a:lnTo>
                    <a:pt x="251382" y="1269"/>
                  </a:lnTo>
                  <a:lnTo>
                    <a:pt x="227799" y="0"/>
                  </a:lnTo>
                  <a:lnTo>
                    <a:pt x="188214" y="7032"/>
                  </a:lnTo>
                  <a:lnTo>
                    <a:pt x="136037" y="29776"/>
                  </a:lnTo>
                  <a:lnTo>
                    <a:pt x="91588" y="62388"/>
                  </a:lnTo>
                  <a:lnTo>
                    <a:pt x="42547" y="123426"/>
                  </a:lnTo>
                  <a:lnTo>
                    <a:pt x="15206" y="181104"/>
                  </a:lnTo>
                  <a:lnTo>
                    <a:pt x="8890" y="189885"/>
                  </a:lnTo>
                  <a:lnTo>
                    <a:pt x="0" y="230190"/>
                  </a:lnTo>
                  <a:lnTo>
                    <a:pt x="2955" y="273588"/>
                  </a:lnTo>
                  <a:lnTo>
                    <a:pt x="29187" y="335914"/>
                  </a:lnTo>
                  <a:lnTo>
                    <a:pt x="56184" y="384773"/>
                  </a:lnTo>
                  <a:lnTo>
                    <a:pt x="92452" y="419813"/>
                  </a:lnTo>
                  <a:lnTo>
                    <a:pt x="133412" y="446146"/>
                  </a:lnTo>
                  <a:lnTo>
                    <a:pt x="155480" y="453916"/>
                  </a:lnTo>
                  <a:lnTo>
                    <a:pt x="195383" y="457121"/>
                  </a:lnTo>
                  <a:lnTo>
                    <a:pt x="240221" y="450011"/>
                  </a:lnTo>
                  <a:lnTo>
                    <a:pt x="303066" y="413928"/>
                  </a:lnTo>
                  <a:lnTo>
                    <a:pt x="363332" y="373748"/>
                  </a:lnTo>
                  <a:lnTo>
                    <a:pt x="397012" y="333364"/>
                  </a:lnTo>
                  <a:lnTo>
                    <a:pt x="420070" y="281092"/>
                  </a:lnTo>
                  <a:lnTo>
                    <a:pt x="426374" y="229447"/>
                  </a:lnTo>
                  <a:lnTo>
                    <a:pt x="424499" y="170373"/>
                  </a:lnTo>
                  <a:lnTo>
                    <a:pt x="413262" y="135242"/>
                  </a:lnTo>
                  <a:lnTo>
                    <a:pt x="400351" y="114525"/>
                  </a:lnTo>
                  <a:lnTo>
                    <a:pt x="382915" y="97519"/>
                  </a:lnTo>
                  <a:lnTo>
                    <a:pt x="347778" y="80380"/>
                  </a:lnTo>
                  <a:lnTo>
                    <a:pt x="293984" y="72514"/>
                  </a:lnTo>
                  <a:lnTo>
                    <a:pt x="238412" y="705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31834" y="86333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65435" y="417821"/>
              <a:ext cx="277011" cy="496689"/>
            </a:xfrm>
            <a:custGeom>
              <a:avLst/>
              <a:gdLst/>
              <a:ahLst/>
              <a:cxnLst/>
              <a:rect l="0" t="0" r="0" b="0"/>
              <a:pathLst>
                <a:path w="277011" h="496689">
                  <a:moveTo>
                    <a:pt x="255953" y="129660"/>
                  </a:moveTo>
                  <a:lnTo>
                    <a:pt x="195080" y="188439"/>
                  </a:lnTo>
                  <a:lnTo>
                    <a:pt x="156820" y="244895"/>
                  </a:lnTo>
                  <a:lnTo>
                    <a:pt x="113567" y="303629"/>
                  </a:lnTo>
                  <a:lnTo>
                    <a:pt x="88619" y="363746"/>
                  </a:lnTo>
                  <a:lnTo>
                    <a:pt x="79270" y="417925"/>
                  </a:lnTo>
                  <a:lnTo>
                    <a:pt x="85829" y="465282"/>
                  </a:lnTo>
                  <a:lnTo>
                    <a:pt x="91825" y="487056"/>
                  </a:lnTo>
                  <a:lnTo>
                    <a:pt x="97401" y="493096"/>
                  </a:lnTo>
                  <a:lnTo>
                    <a:pt x="104629" y="495953"/>
                  </a:lnTo>
                  <a:lnTo>
                    <a:pt x="112956" y="496688"/>
                  </a:lnTo>
                  <a:lnTo>
                    <a:pt x="131568" y="491265"/>
                  </a:lnTo>
                  <a:lnTo>
                    <a:pt x="150368" y="479887"/>
                  </a:lnTo>
                  <a:lnTo>
                    <a:pt x="166522" y="463131"/>
                  </a:lnTo>
                  <a:lnTo>
                    <a:pt x="175262" y="440866"/>
                  </a:lnTo>
                  <a:lnTo>
                    <a:pt x="186229" y="383119"/>
                  </a:lnTo>
                  <a:lnTo>
                    <a:pt x="179731" y="361631"/>
                  </a:lnTo>
                  <a:lnTo>
                    <a:pt x="162919" y="335393"/>
                  </a:lnTo>
                  <a:lnTo>
                    <a:pt x="126702" y="305566"/>
                  </a:lnTo>
                  <a:lnTo>
                    <a:pt x="67675" y="264508"/>
                  </a:lnTo>
                  <a:lnTo>
                    <a:pt x="32975" y="230083"/>
                  </a:lnTo>
                  <a:lnTo>
                    <a:pt x="2054" y="172752"/>
                  </a:lnTo>
                  <a:lnTo>
                    <a:pt x="0" y="148032"/>
                  </a:lnTo>
                  <a:lnTo>
                    <a:pt x="8213" y="94035"/>
                  </a:lnTo>
                  <a:lnTo>
                    <a:pt x="23321" y="63473"/>
                  </a:lnTo>
                  <a:lnTo>
                    <a:pt x="50557" y="32185"/>
                  </a:lnTo>
                  <a:lnTo>
                    <a:pt x="88519" y="6594"/>
                  </a:lnTo>
                  <a:lnTo>
                    <a:pt x="98707" y="1993"/>
                  </a:lnTo>
                  <a:lnTo>
                    <a:pt x="122505" y="0"/>
                  </a:lnTo>
                  <a:lnTo>
                    <a:pt x="148680" y="4183"/>
                  </a:lnTo>
                  <a:lnTo>
                    <a:pt x="175911" y="13841"/>
                  </a:lnTo>
                  <a:lnTo>
                    <a:pt x="197372" y="29052"/>
                  </a:lnTo>
                  <a:lnTo>
                    <a:pt x="252096" y="89284"/>
                  </a:lnTo>
                  <a:lnTo>
                    <a:pt x="267809" y="119647"/>
                  </a:lnTo>
                  <a:lnTo>
                    <a:pt x="277010" y="1823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05616" y="751108"/>
              <a:ext cx="231628" cy="154343"/>
            </a:xfrm>
            <a:custGeom>
              <a:avLst/>
              <a:gdLst/>
              <a:ahLst/>
              <a:cxnLst/>
              <a:rect l="0" t="0" r="0" b="0"/>
              <a:pathLst>
                <a:path w="231628" h="154343">
                  <a:moveTo>
                    <a:pt x="0" y="154342"/>
                  </a:moveTo>
                  <a:lnTo>
                    <a:pt x="8333" y="116864"/>
                  </a:lnTo>
                  <a:lnTo>
                    <a:pt x="6759" y="82016"/>
                  </a:lnTo>
                  <a:lnTo>
                    <a:pt x="4174" y="59026"/>
                  </a:lnTo>
                  <a:lnTo>
                    <a:pt x="6924" y="33211"/>
                  </a:lnTo>
                  <a:lnTo>
                    <a:pt x="15166" y="12379"/>
                  </a:lnTo>
                  <a:lnTo>
                    <a:pt x="20639" y="3548"/>
                  </a:lnTo>
                  <a:lnTo>
                    <a:pt x="28967" y="0"/>
                  </a:lnTo>
                  <a:lnTo>
                    <a:pt x="50699" y="2298"/>
                  </a:lnTo>
                  <a:lnTo>
                    <a:pt x="83652" y="16745"/>
                  </a:lnTo>
                  <a:lnTo>
                    <a:pt x="98790" y="32357"/>
                  </a:lnTo>
                  <a:lnTo>
                    <a:pt x="134105" y="91554"/>
                  </a:lnTo>
                  <a:lnTo>
                    <a:pt x="149699" y="119751"/>
                  </a:lnTo>
                  <a:lnTo>
                    <a:pt x="163629" y="134289"/>
                  </a:lnTo>
                  <a:lnTo>
                    <a:pt x="181519" y="144650"/>
                  </a:lnTo>
                  <a:lnTo>
                    <a:pt x="231627" y="154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00373" y="715937"/>
              <a:ext cx="84229" cy="221100"/>
            </a:xfrm>
            <a:custGeom>
              <a:avLst/>
              <a:gdLst/>
              <a:ahLst/>
              <a:cxnLst/>
              <a:rect l="0" t="0" r="0" b="0"/>
              <a:pathLst>
                <a:path w="84229" h="221100">
                  <a:moveTo>
                    <a:pt x="84228" y="0"/>
                  </a:moveTo>
                  <a:lnTo>
                    <a:pt x="57864" y="62281"/>
                  </a:lnTo>
                  <a:lnTo>
                    <a:pt x="34349" y="116331"/>
                  </a:lnTo>
                  <a:lnTo>
                    <a:pt x="14402" y="17766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00455" y="65276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9526" y="11453"/>
                  </a:lnTo>
                  <a:lnTo>
                    <a:pt x="65984" y="24749"/>
                  </a:lnTo>
                  <a:lnTo>
                    <a:pt x="11925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10984" y="768580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20449" y="8333"/>
                  </a:lnTo>
                  <a:lnTo>
                    <a:pt x="61442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38963" y="505367"/>
              <a:ext cx="29991" cy="431670"/>
            </a:xfrm>
            <a:custGeom>
              <a:avLst/>
              <a:gdLst/>
              <a:ahLst/>
              <a:cxnLst/>
              <a:rect l="0" t="0" r="0" b="0"/>
              <a:pathLst>
                <a:path w="29991" h="431670">
                  <a:moveTo>
                    <a:pt x="29990" y="0"/>
                  </a:moveTo>
                  <a:lnTo>
                    <a:pt x="20925" y="58617"/>
                  </a:lnTo>
                  <a:lnTo>
                    <a:pt x="19895" y="110175"/>
                  </a:lnTo>
                  <a:lnTo>
                    <a:pt x="14001" y="164316"/>
                  </a:lnTo>
                  <a:lnTo>
                    <a:pt x="10435" y="217402"/>
                  </a:lnTo>
                  <a:lnTo>
                    <a:pt x="3789" y="275766"/>
                  </a:lnTo>
                  <a:lnTo>
                    <a:pt x="0" y="326334"/>
                  </a:lnTo>
                  <a:lnTo>
                    <a:pt x="5955" y="378106"/>
                  </a:lnTo>
                  <a:lnTo>
                    <a:pt x="8933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95295" y="84227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25143" y="536953"/>
              <a:ext cx="315439" cy="418138"/>
            </a:xfrm>
            <a:custGeom>
              <a:avLst/>
              <a:gdLst/>
              <a:ahLst/>
              <a:cxnLst/>
              <a:rect l="0" t="0" r="0" b="0"/>
              <a:pathLst>
                <a:path w="315439" h="418138">
                  <a:moveTo>
                    <a:pt x="270235" y="0"/>
                  </a:moveTo>
                  <a:lnTo>
                    <a:pt x="216090" y="3119"/>
                  </a:lnTo>
                  <a:lnTo>
                    <a:pt x="155554" y="9065"/>
                  </a:lnTo>
                  <a:lnTo>
                    <a:pt x="95677" y="9069"/>
                  </a:lnTo>
                  <a:lnTo>
                    <a:pt x="41908" y="5258"/>
                  </a:lnTo>
                  <a:lnTo>
                    <a:pt x="30280" y="7015"/>
                  </a:lnTo>
                  <a:lnTo>
                    <a:pt x="21357" y="11695"/>
                  </a:lnTo>
                  <a:lnTo>
                    <a:pt x="8324" y="26255"/>
                  </a:lnTo>
                  <a:lnTo>
                    <a:pt x="1752" y="47544"/>
                  </a:lnTo>
                  <a:lnTo>
                    <a:pt x="0" y="72603"/>
                  </a:lnTo>
                  <a:lnTo>
                    <a:pt x="5289" y="126819"/>
                  </a:lnTo>
                  <a:lnTo>
                    <a:pt x="3389" y="165478"/>
                  </a:lnTo>
                  <a:lnTo>
                    <a:pt x="1091" y="176999"/>
                  </a:lnTo>
                  <a:lnTo>
                    <a:pt x="4237" y="183510"/>
                  </a:lnTo>
                  <a:lnTo>
                    <a:pt x="11015" y="186681"/>
                  </a:lnTo>
                  <a:lnTo>
                    <a:pt x="31024" y="187084"/>
                  </a:lnTo>
                  <a:lnTo>
                    <a:pt x="81996" y="180931"/>
                  </a:lnTo>
                  <a:lnTo>
                    <a:pt x="137125" y="179369"/>
                  </a:lnTo>
                  <a:lnTo>
                    <a:pt x="195644" y="190488"/>
                  </a:lnTo>
                  <a:lnTo>
                    <a:pt x="238473" y="209333"/>
                  </a:lnTo>
                  <a:lnTo>
                    <a:pt x="279559" y="236755"/>
                  </a:lnTo>
                  <a:lnTo>
                    <a:pt x="302763" y="264732"/>
                  </a:lnTo>
                  <a:lnTo>
                    <a:pt x="313158" y="284945"/>
                  </a:lnTo>
                  <a:lnTo>
                    <a:pt x="315438" y="305626"/>
                  </a:lnTo>
                  <a:lnTo>
                    <a:pt x="307370" y="347500"/>
                  </a:lnTo>
                  <a:lnTo>
                    <a:pt x="291808" y="365404"/>
                  </a:lnTo>
                  <a:lnTo>
                    <a:pt x="236499" y="407220"/>
                  </a:lnTo>
                  <a:lnTo>
                    <a:pt x="215467" y="414953"/>
                  </a:lnTo>
                  <a:lnTo>
                    <a:pt x="178488" y="418137"/>
                  </a:lnTo>
                  <a:lnTo>
                    <a:pt x="123232" y="406244"/>
                  </a:lnTo>
                  <a:lnTo>
                    <a:pt x="67126" y="389441"/>
                  </a:lnTo>
                  <a:lnTo>
                    <a:pt x="7022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00165" y="1031792"/>
            <a:ext cx="2477973" cy="551650"/>
            <a:chOff x="800165" y="1031792"/>
            <a:chExt cx="2477973" cy="551650"/>
          </a:xfrm>
        </p:grpSpPr>
        <p:sp>
          <p:nvSpPr>
            <p:cNvPr id="13" name="Freeform 12"/>
            <p:cNvSpPr/>
            <p:nvPr/>
          </p:nvSpPr>
          <p:spPr>
            <a:xfrm>
              <a:off x="800165" y="1031792"/>
              <a:ext cx="1137079" cy="21058"/>
            </a:xfrm>
            <a:custGeom>
              <a:avLst/>
              <a:gdLst/>
              <a:ahLst/>
              <a:cxnLst/>
              <a:rect l="0" t="0" r="0" b="0"/>
              <a:pathLst>
                <a:path w="1137079" h="21058">
                  <a:moveTo>
                    <a:pt x="1137078" y="0"/>
                  </a:moveTo>
                  <a:lnTo>
                    <a:pt x="1099600" y="8334"/>
                  </a:lnTo>
                  <a:lnTo>
                    <a:pt x="1042588" y="10095"/>
                  </a:lnTo>
                  <a:lnTo>
                    <a:pt x="982236" y="17679"/>
                  </a:lnTo>
                  <a:lnTo>
                    <a:pt x="932362" y="20056"/>
                  </a:lnTo>
                  <a:lnTo>
                    <a:pt x="880539" y="20761"/>
                  </a:lnTo>
                  <a:lnTo>
                    <a:pt x="826970" y="20969"/>
                  </a:lnTo>
                  <a:lnTo>
                    <a:pt x="765994" y="21031"/>
                  </a:lnTo>
                  <a:lnTo>
                    <a:pt x="720248" y="21046"/>
                  </a:lnTo>
                  <a:lnTo>
                    <a:pt x="675740" y="21052"/>
                  </a:lnTo>
                  <a:lnTo>
                    <a:pt x="617460" y="17936"/>
                  </a:lnTo>
                  <a:lnTo>
                    <a:pt x="561197" y="12723"/>
                  </a:lnTo>
                  <a:lnTo>
                    <a:pt x="505143" y="14299"/>
                  </a:lnTo>
                  <a:lnTo>
                    <a:pt x="477192" y="16884"/>
                  </a:lnTo>
                  <a:lnTo>
                    <a:pt x="421121" y="12131"/>
                  </a:lnTo>
                  <a:lnTo>
                    <a:pt x="369662" y="11003"/>
                  </a:lnTo>
                  <a:lnTo>
                    <a:pt x="315030" y="13789"/>
                  </a:lnTo>
                  <a:lnTo>
                    <a:pt x="264138" y="18904"/>
                  </a:lnTo>
                  <a:lnTo>
                    <a:pt x="221510" y="20100"/>
                  </a:lnTo>
                  <a:lnTo>
                    <a:pt x="159220" y="20774"/>
                  </a:lnTo>
                  <a:lnTo>
                    <a:pt x="103198" y="20973"/>
                  </a:lnTo>
                  <a:lnTo>
                    <a:pt x="51895" y="2103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92518" y="1267882"/>
              <a:ext cx="277440" cy="282110"/>
            </a:xfrm>
            <a:custGeom>
              <a:avLst/>
              <a:gdLst/>
              <a:ahLst/>
              <a:cxnLst/>
              <a:rect l="0" t="0" r="0" b="0"/>
              <a:pathLst>
                <a:path w="277440" h="282110">
                  <a:moveTo>
                    <a:pt x="186673" y="6066"/>
                  </a:moveTo>
                  <a:lnTo>
                    <a:pt x="154221" y="0"/>
                  </a:lnTo>
                  <a:lnTo>
                    <a:pt x="102331" y="10625"/>
                  </a:lnTo>
                  <a:lnTo>
                    <a:pt x="48329" y="45379"/>
                  </a:lnTo>
                  <a:lnTo>
                    <a:pt x="23370" y="71526"/>
                  </a:lnTo>
                  <a:lnTo>
                    <a:pt x="6746" y="107090"/>
                  </a:lnTo>
                  <a:lnTo>
                    <a:pt x="0" y="152852"/>
                  </a:lnTo>
                  <a:lnTo>
                    <a:pt x="3591" y="197867"/>
                  </a:lnTo>
                  <a:lnTo>
                    <a:pt x="17653" y="240840"/>
                  </a:lnTo>
                  <a:lnTo>
                    <a:pt x="33174" y="259759"/>
                  </a:lnTo>
                  <a:lnTo>
                    <a:pt x="71735" y="281436"/>
                  </a:lnTo>
                  <a:lnTo>
                    <a:pt x="113883" y="282109"/>
                  </a:lnTo>
                  <a:lnTo>
                    <a:pt x="170952" y="271856"/>
                  </a:lnTo>
                  <a:lnTo>
                    <a:pt x="205022" y="260813"/>
                  </a:lnTo>
                  <a:lnTo>
                    <a:pt x="245516" y="230021"/>
                  </a:lnTo>
                  <a:lnTo>
                    <a:pt x="267149" y="203834"/>
                  </a:lnTo>
                  <a:lnTo>
                    <a:pt x="275083" y="180920"/>
                  </a:lnTo>
                  <a:lnTo>
                    <a:pt x="277439" y="156309"/>
                  </a:lnTo>
                  <a:lnTo>
                    <a:pt x="274587" y="133672"/>
                  </a:lnTo>
                  <a:lnTo>
                    <a:pt x="260815" y="101197"/>
                  </a:lnTo>
                  <a:lnTo>
                    <a:pt x="241916" y="74937"/>
                  </a:lnTo>
                  <a:lnTo>
                    <a:pt x="215910" y="57927"/>
                  </a:lnTo>
                  <a:lnTo>
                    <a:pt x="186673" y="48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00290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524818" y="1244663"/>
              <a:ext cx="170271" cy="313719"/>
            </a:xfrm>
            <a:custGeom>
              <a:avLst/>
              <a:gdLst/>
              <a:ahLst/>
              <a:cxnLst/>
              <a:rect l="0" t="0" r="0" b="0"/>
              <a:pathLst>
                <a:path w="170271" h="313719">
                  <a:moveTo>
                    <a:pt x="170270" y="39813"/>
                  </a:moveTo>
                  <a:lnTo>
                    <a:pt x="131896" y="69122"/>
                  </a:lnTo>
                  <a:lnTo>
                    <a:pt x="83982" y="124766"/>
                  </a:lnTo>
                  <a:lnTo>
                    <a:pt x="60332" y="166298"/>
                  </a:lnTo>
                  <a:lnTo>
                    <a:pt x="37116" y="229339"/>
                  </a:lnTo>
                  <a:lnTo>
                    <a:pt x="28781" y="260915"/>
                  </a:lnTo>
                  <a:lnTo>
                    <a:pt x="30567" y="281970"/>
                  </a:lnTo>
                  <a:lnTo>
                    <a:pt x="38380" y="299907"/>
                  </a:lnTo>
                  <a:lnTo>
                    <a:pt x="43738" y="307966"/>
                  </a:lnTo>
                  <a:lnTo>
                    <a:pt x="51990" y="312168"/>
                  </a:lnTo>
                  <a:lnTo>
                    <a:pt x="73637" y="313718"/>
                  </a:lnTo>
                  <a:lnTo>
                    <a:pt x="92617" y="307388"/>
                  </a:lnTo>
                  <a:lnTo>
                    <a:pt x="108851" y="295606"/>
                  </a:lnTo>
                  <a:lnTo>
                    <a:pt x="123865" y="278671"/>
                  </a:lnTo>
                  <a:lnTo>
                    <a:pt x="132098" y="256327"/>
                  </a:lnTo>
                  <a:lnTo>
                    <a:pt x="134587" y="230798"/>
                  </a:lnTo>
                  <a:lnTo>
                    <a:pt x="131794" y="203854"/>
                  </a:lnTo>
                  <a:lnTo>
                    <a:pt x="123534" y="182520"/>
                  </a:lnTo>
                  <a:lnTo>
                    <a:pt x="110894" y="165240"/>
                  </a:lnTo>
                  <a:lnTo>
                    <a:pt x="51867" y="113665"/>
                  </a:lnTo>
                  <a:lnTo>
                    <a:pt x="17420" y="85467"/>
                  </a:lnTo>
                  <a:lnTo>
                    <a:pt x="849" y="58799"/>
                  </a:lnTo>
                  <a:lnTo>
                    <a:pt x="0" y="50131"/>
                  </a:lnTo>
                  <a:lnTo>
                    <a:pt x="5297" y="34260"/>
                  </a:lnTo>
                  <a:lnTo>
                    <a:pt x="18570" y="22527"/>
                  </a:lnTo>
                  <a:lnTo>
                    <a:pt x="55686" y="5463"/>
                  </a:lnTo>
                  <a:lnTo>
                    <a:pt x="91995" y="0"/>
                  </a:lnTo>
                  <a:lnTo>
                    <a:pt x="126800" y="3970"/>
                  </a:lnTo>
                  <a:lnTo>
                    <a:pt x="145491" y="15694"/>
                  </a:lnTo>
                  <a:lnTo>
                    <a:pt x="153750" y="23734"/>
                  </a:lnTo>
                  <a:lnTo>
                    <a:pt x="158087" y="32603"/>
                  </a:lnTo>
                  <a:lnTo>
                    <a:pt x="159786" y="51817"/>
                  </a:lnTo>
                  <a:lnTo>
                    <a:pt x="158601" y="58344"/>
                  </a:lnTo>
                  <a:lnTo>
                    <a:pt x="156641" y="62696"/>
                  </a:lnTo>
                  <a:lnTo>
                    <a:pt x="149213" y="71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58425" y="1105492"/>
              <a:ext cx="715938" cy="27123"/>
            </a:xfrm>
            <a:custGeom>
              <a:avLst/>
              <a:gdLst/>
              <a:ahLst/>
              <a:cxnLst/>
              <a:rect l="0" t="0" r="0" b="0"/>
              <a:pathLst>
                <a:path w="715938" h="27123">
                  <a:moveTo>
                    <a:pt x="715937" y="10528"/>
                  </a:moveTo>
                  <a:lnTo>
                    <a:pt x="673246" y="13648"/>
                  </a:lnTo>
                  <a:lnTo>
                    <a:pt x="620417" y="19593"/>
                  </a:lnTo>
                  <a:lnTo>
                    <a:pt x="562062" y="20768"/>
                  </a:lnTo>
                  <a:lnTo>
                    <a:pt x="502355" y="21000"/>
                  </a:lnTo>
                  <a:lnTo>
                    <a:pt x="451832" y="21040"/>
                  </a:lnTo>
                  <a:lnTo>
                    <a:pt x="399818" y="21052"/>
                  </a:lnTo>
                  <a:lnTo>
                    <a:pt x="350481" y="24175"/>
                  </a:lnTo>
                  <a:lnTo>
                    <a:pt x="321886" y="27122"/>
                  </a:lnTo>
                  <a:lnTo>
                    <a:pt x="268693" y="22601"/>
                  </a:lnTo>
                  <a:lnTo>
                    <a:pt x="219602" y="21514"/>
                  </a:lnTo>
                  <a:lnTo>
                    <a:pt x="156202" y="21147"/>
                  </a:lnTo>
                  <a:lnTo>
                    <a:pt x="98618" y="13839"/>
                  </a:lnTo>
                  <a:lnTo>
                    <a:pt x="42183" y="80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24482" y="1316062"/>
              <a:ext cx="210937" cy="234839"/>
            </a:xfrm>
            <a:custGeom>
              <a:avLst/>
              <a:gdLst/>
              <a:ahLst/>
              <a:cxnLst/>
              <a:rect l="0" t="0" r="0" b="0"/>
              <a:pathLst>
                <a:path w="210937" h="234839">
                  <a:moveTo>
                    <a:pt x="144512" y="0"/>
                  </a:moveTo>
                  <a:lnTo>
                    <a:pt x="82420" y="14654"/>
                  </a:lnTo>
                  <a:lnTo>
                    <a:pt x="50075" y="30338"/>
                  </a:lnTo>
                  <a:lnTo>
                    <a:pt x="23854" y="55392"/>
                  </a:lnTo>
                  <a:lnTo>
                    <a:pt x="6856" y="85043"/>
                  </a:lnTo>
                  <a:lnTo>
                    <a:pt x="0" y="121644"/>
                  </a:lnTo>
                  <a:lnTo>
                    <a:pt x="3558" y="162124"/>
                  </a:lnTo>
                  <a:lnTo>
                    <a:pt x="12066" y="183579"/>
                  </a:lnTo>
                  <a:lnTo>
                    <a:pt x="36592" y="216417"/>
                  </a:lnTo>
                  <a:lnTo>
                    <a:pt x="62623" y="232709"/>
                  </a:lnTo>
                  <a:lnTo>
                    <a:pt x="88620" y="234838"/>
                  </a:lnTo>
                  <a:lnTo>
                    <a:pt x="117332" y="230714"/>
                  </a:lnTo>
                  <a:lnTo>
                    <a:pt x="152057" y="215239"/>
                  </a:lnTo>
                  <a:lnTo>
                    <a:pt x="177683" y="194665"/>
                  </a:lnTo>
                  <a:lnTo>
                    <a:pt x="198924" y="166863"/>
                  </a:lnTo>
                  <a:lnTo>
                    <a:pt x="208860" y="146691"/>
                  </a:lnTo>
                  <a:lnTo>
                    <a:pt x="210936" y="126027"/>
                  </a:lnTo>
                  <a:lnTo>
                    <a:pt x="206789" y="105145"/>
                  </a:lnTo>
                  <a:lnTo>
                    <a:pt x="197147" y="84166"/>
                  </a:lnTo>
                  <a:lnTo>
                    <a:pt x="190131" y="77167"/>
                  </a:lnTo>
                  <a:lnTo>
                    <a:pt x="155041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58508" y="1495046"/>
              <a:ext cx="31586" cy="21058"/>
            </a:xfrm>
            <a:custGeom>
              <a:avLst/>
              <a:gdLst/>
              <a:ahLst/>
              <a:cxnLst/>
              <a:rect l="0" t="0" r="0" b="0"/>
              <a:pathLst>
                <a:path w="31586" h="21058">
                  <a:moveTo>
                    <a:pt x="31585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93101" y="1271025"/>
              <a:ext cx="185037" cy="312417"/>
            </a:xfrm>
            <a:custGeom>
              <a:avLst/>
              <a:gdLst/>
              <a:ahLst/>
              <a:cxnLst/>
              <a:rect l="0" t="0" r="0" b="0"/>
              <a:pathLst>
                <a:path w="185037" h="312417">
                  <a:moveTo>
                    <a:pt x="139147" y="108208"/>
                  </a:moveTo>
                  <a:lnTo>
                    <a:pt x="83488" y="153989"/>
                  </a:lnTo>
                  <a:lnTo>
                    <a:pt x="66447" y="173009"/>
                  </a:lnTo>
                  <a:lnTo>
                    <a:pt x="36348" y="229825"/>
                  </a:lnTo>
                  <a:lnTo>
                    <a:pt x="32237" y="253507"/>
                  </a:lnTo>
                  <a:lnTo>
                    <a:pt x="39131" y="297306"/>
                  </a:lnTo>
                  <a:lnTo>
                    <a:pt x="46733" y="304463"/>
                  </a:lnTo>
                  <a:lnTo>
                    <a:pt x="70778" y="312416"/>
                  </a:lnTo>
                  <a:lnTo>
                    <a:pt x="81870" y="312197"/>
                  </a:lnTo>
                  <a:lnTo>
                    <a:pt x="100432" y="305714"/>
                  </a:lnTo>
                  <a:lnTo>
                    <a:pt x="124037" y="288911"/>
                  </a:lnTo>
                  <a:lnTo>
                    <a:pt x="140259" y="263525"/>
                  </a:lnTo>
                  <a:lnTo>
                    <a:pt x="146886" y="228187"/>
                  </a:lnTo>
                  <a:lnTo>
                    <a:pt x="142197" y="207935"/>
                  </a:lnTo>
                  <a:lnTo>
                    <a:pt x="120122" y="175870"/>
                  </a:lnTo>
                  <a:lnTo>
                    <a:pt x="83657" y="147006"/>
                  </a:lnTo>
                  <a:lnTo>
                    <a:pt x="24576" y="111743"/>
                  </a:lnTo>
                  <a:lnTo>
                    <a:pt x="9068" y="94571"/>
                  </a:lnTo>
                  <a:lnTo>
                    <a:pt x="3295" y="85079"/>
                  </a:lnTo>
                  <a:lnTo>
                    <a:pt x="0" y="62053"/>
                  </a:lnTo>
                  <a:lnTo>
                    <a:pt x="759" y="49362"/>
                  </a:lnTo>
                  <a:lnTo>
                    <a:pt x="10961" y="29022"/>
                  </a:lnTo>
                  <a:lnTo>
                    <a:pt x="27193" y="13352"/>
                  </a:lnTo>
                  <a:lnTo>
                    <a:pt x="46106" y="2489"/>
                  </a:lnTo>
                  <a:lnTo>
                    <a:pt x="66210" y="0"/>
                  </a:lnTo>
                  <a:lnTo>
                    <a:pt x="113302" y="7935"/>
                  </a:lnTo>
                  <a:lnTo>
                    <a:pt x="148257" y="22995"/>
                  </a:lnTo>
                  <a:lnTo>
                    <a:pt x="163863" y="38750"/>
                  </a:lnTo>
                  <a:lnTo>
                    <a:pt x="179226" y="70470"/>
                  </a:lnTo>
                  <a:lnTo>
                    <a:pt x="185036" y="94945"/>
                  </a:lnTo>
                  <a:lnTo>
                    <a:pt x="181730" y="127285"/>
                  </a:lnTo>
                  <a:lnTo>
                    <a:pt x="170733" y="1608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846564" y="1221305"/>
            <a:ext cx="2218059" cy="663297"/>
            <a:chOff x="4846564" y="1221305"/>
            <a:chExt cx="2218059" cy="663297"/>
          </a:xfrm>
        </p:grpSpPr>
        <p:sp>
          <p:nvSpPr>
            <p:cNvPr id="22" name="Freeform 21"/>
            <p:cNvSpPr/>
            <p:nvPr/>
          </p:nvSpPr>
          <p:spPr>
            <a:xfrm>
              <a:off x="4846564" y="1452932"/>
              <a:ext cx="287600" cy="354280"/>
            </a:xfrm>
            <a:custGeom>
              <a:avLst/>
              <a:gdLst/>
              <a:ahLst/>
              <a:cxnLst/>
              <a:rect l="0" t="0" r="0" b="0"/>
              <a:pathLst>
                <a:path w="287600" h="354280">
                  <a:moveTo>
                    <a:pt x="154472" y="0"/>
                  </a:moveTo>
                  <a:lnTo>
                    <a:pt x="110509" y="20244"/>
                  </a:lnTo>
                  <a:lnTo>
                    <a:pt x="58090" y="65488"/>
                  </a:lnTo>
                  <a:lnTo>
                    <a:pt x="33237" y="95443"/>
                  </a:lnTo>
                  <a:lnTo>
                    <a:pt x="8208" y="155823"/>
                  </a:lnTo>
                  <a:lnTo>
                    <a:pt x="0" y="192009"/>
                  </a:lnTo>
                  <a:lnTo>
                    <a:pt x="688" y="232367"/>
                  </a:lnTo>
                  <a:lnTo>
                    <a:pt x="15807" y="293509"/>
                  </a:lnTo>
                  <a:lnTo>
                    <a:pt x="26943" y="315282"/>
                  </a:lnTo>
                  <a:lnTo>
                    <a:pt x="42810" y="330418"/>
                  </a:lnTo>
                  <a:lnTo>
                    <a:pt x="74594" y="345517"/>
                  </a:lnTo>
                  <a:lnTo>
                    <a:pt x="113647" y="354279"/>
                  </a:lnTo>
                  <a:lnTo>
                    <a:pt x="151734" y="353756"/>
                  </a:lnTo>
                  <a:lnTo>
                    <a:pt x="174312" y="347908"/>
                  </a:lnTo>
                  <a:lnTo>
                    <a:pt x="214283" y="325090"/>
                  </a:lnTo>
                  <a:lnTo>
                    <a:pt x="245055" y="298052"/>
                  </a:lnTo>
                  <a:lnTo>
                    <a:pt x="278710" y="235928"/>
                  </a:lnTo>
                  <a:lnTo>
                    <a:pt x="287599" y="195727"/>
                  </a:lnTo>
                  <a:lnTo>
                    <a:pt x="284644" y="154180"/>
                  </a:lnTo>
                  <a:lnTo>
                    <a:pt x="273157" y="129356"/>
                  </a:lnTo>
                  <a:lnTo>
                    <a:pt x="242777" y="90413"/>
                  </a:lnTo>
                  <a:lnTo>
                    <a:pt x="222185" y="78008"/>
                  </a:lnTo>
                  <a:lnTo>
                    <a:pt x="199774" y="70935"/>
                  </a:lnTo>
                  <a:lnTo>
                    <a:pt x="165001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43191" y="18003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05764" y="1455747"/>
              <a:ext cx="211170" cy="360335"/>
            </a:xfrm>
            <a:custGeom>
              <a:avLst/>
              <a:gdLst/>
              <a:ahLst/>
              <a:cxnLst/>
              <a:rect l="0" t="0" r="0" b="0"/>
              <a:pathLst>
                <a:path w="211170" h="360335">
                  <a:moveTo>
                    <a:pt x="211169" y="70885"/>
                  </a:moveTo>
                  <a:lnTo>
                    <a:pt x="187122" y="88865"/>
                  </a:lnTo>
                  <a:lnTo>
                    <a:pt x="145703" y="145238"/>
                  </a:lnTo>
                  <a:lnTo>
                    <a:pt x="118464" y="202902"/>
                  </a:lnTo>
                  <a:lnTo>
                    <a:pt x="96087" y="262878"/>
                  </a:lnTo>
                  <a:lnTo>
                    <a:pt x="87051" y="317040"/>
                  </a:lnTo>
                  <a:lnTo>
                    <a:pt x="92054" y="338604"/>
                  </a:lnTo>
                  <a:lnTo>
                    <a:pt x="96664" y="347630"/>
                  </a:lnTo>
                  <a:lnTo>
                    <a:pt x="105586" y="353648"/>
                  </a:lnTo>
                  <a:lnTo>
                    <a:pt x="131098" y="360334"/>
                  </a:lnTo>
                  <a:lnTo>
                    <a:pt x="155694" y="357066"/>
                  </a:lnTo>
                  <a:lnTo>
                    <a:pt x="186153" y="342073"/>
                  </a:lnTo>
                  <a:lnTo>
                    <a:pt x="194492" y="335905"/>
                  </a:lnTo>
                  <a:lnTo>
                    <a:pt x="200051" y="327113"/>
                  </a:lnTo>
                  <a:lnTo>
                    <a:pt x="206227" y="304867"/>
                  </a:lnTo>
                  <a:lnTo>
                    <a:pt x="204115" y="271624"/>
                  </a:lnTo>
                  <a:lnTo>
                    <a:pt x="195945" y="253299"/>
                  </a:lnTo>
                  <a:lnTo>
                    <a:pt x="171636" y="222471"/>
                  </a:lnTo>
                  <a:lnTo>
                    <a:pt x="135899" y="195021"/>
                  </a:lnTo>
                  <a:lnTo>
                    <a:pt x="74160" y="161168"/>
                  </a:lnTo>
                  <a:lnTo>
                    <a:pt x="12043" y="112942"/>
                  </a:lnTo>
                  <a:lnTo>
                    <a:pt x="4719" y="105942"/>
                  </a:lnTo>
                  <a:lnTo>
                    <a:pt x="1006" y="96596"/>
                  </a:lnTo>
                  <a:lnTo>
                    <a:pt x="0" y="73733"/>
                  </a:lnTo>
                  <a:lnTo>
                    <a:pt x="9691" y="51094"/>
                  </a:lnTo>
                  <a:lnTo>
                    <a:pt x="25697" y="31673"/>
                  </a:lnTo>
                  <a:lnTo>
                    <a:pt x="64567" y="9674"/>
                  </a:lnTo>
                  <a:lnTo>
                    <a:pt x="86351" y="2736"/>
                  </a:lnTo>
                  <a:lnTo>
                    <a:pt x="123753" y="0"/>
                  </a:lnTo>
                  <a:lnTo>
                    <a:pt x="146581" y="3505"/>
                  </a:lnTo>
                  <a:lnTo>
                    <a:pt x="165305" y="15202"/>
                  </a:lnTo>
                  <a:lnTo>
                    <a:pt x="173574" y="23234"/>
                  </a:lnTo>
                  <a:lnTo>
                    <a:pt x="177916" y="32099"/>
                  </a:lnTo>
                  <a:lnTo>
                    <a:pt x="179622" y="51307"/>
                  </a:lnTo>
                  <a:lnTo>
                    <a:pt x="176481" y="65303"/>
                  </a:lnTo>
                  <a:lnTo>
                    <a:pt x="169054" y="81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86024" y="1221305"/>
              <a:ext cx="1478599" cy="663297"/>
            </a:xfrm>
            <a:custGeom>
              <a:avLst/>
              <a:gdLst/>
              <a:ahLst/>
              <a:cxnLst/>
              <a:rect l="0" t="0" r="0" b="0"/>
              <a:pathLst>
                <a:path w="1478599" h="663297">
                  <a:moveTo>
                    <a:pt x="4608" y="663296"/>
                  </a:moveTo>
                  <a:lnTo>
                    <a:pt x="48570" y="643052"/>
                  </a:lnTo>
                  <a:lnTo>
                    <a:pt x="100990" y="588743"/>
                  </a:lnTo>
                  <a:lnTo>
                    <a:pt x="132224" y="547314"/>
                  </a:lnTo>
                  <a:lnTo>
                    <a:pt x="160349" y="494817"/>
                  </a:lnTo>
                  <a:lnTo>
                    <a:pt x="174885" y="452069"/>
                  </a:lnTo>
                  <a:lnTo>
                    <a:pt x="175423" y="407947"/>
                  </a:lnTo>
                  <a:lnTo>
                    <a:pt x="165124" y="357183"/>
                  </a:lnTo>
                  <a:lnTo>
                    <a:pt x="148705" y="299496"/>
                  </a:lnTo>
                  <a:lnTo>
                    <a:pt x="123279" y="259201"/>
                  </a:lnTo>
                  <a:lnTo>
                    <a:pt x="81759" y="214344"/>
                  </a:lnTo>
                  <a:lnTo>
                    <a:pt x="21958" y="175685"/>
                  </a:lnTo>
                  <a:lnTo>
                    <a:pt x="2961" y="166600"/>
                  </a:lnTo>
                  <a:lnTo>
                    <a:pt x="0" y="162539"/>
                  </a:lnTo>
                  <a:lnTo>
                    <a:pt x="1536" y="158662"/>
                  </a:lnTo>
                  <a:lnTo>
                    <a:pt x="6070" y="154908"/>
                  </a:lnTo>
                  <a:lnTo>
                    <a:pt x="12602" y="153575"/>
                  </a:lnTo>
                  <a:lnTo>
                    <a:pt x="63892" y="157123"/>
                  </a:lnTo>
                  <a:lnTo>
                    <a:pt x="117530" y="150533"/>
                  </a:lnTo>
                  <a:lnTo>
                    <a:pt x="176306" y="144899"/>
                  </a:lnTo>
                  <a:lnTo>
                    <a:pt x="238305" y="138456"/>
                  </a:lnTo>
                  <a:lnTo>
                    <a:pt x="287021" y="137341"/>
                  </a:lnTo>
                  <a:lnTo>
                    <a:pt x="348649" y="128558"/>
                  </a:lnTo>
                  <a:lnTo>
                    <a:pt x="397575" y="120110"/>
                  </a:lnTo>
                  <a:lnTo>
                    <a:pt x="453501" y="113543"/>
                  </a:lnTo>
                  <a:lnTo>
                    <a:pt x="509869" y="106916"/>
                  </a:lnTo>
                  <a:lnTo>
                    <a:pt x="560117" y="100179"/>
                  </a:lnTo>
                  <a:lnTo>
                    <a:pt x="612050" y="96363"/>
                  </a:lnTo>
                  <a:lnTo>
                    <a:pt x="664482" y="89644"/>
                  </a:lnTo>
                  <a:lnTo>
                    <a:pt x="717062" y="80244"/>
                  </a:lnTo>
                  <a:lnTo>
                    <a:pt x="769686" y="75639"/>
                  </a:lnTo>
                  <a:lnTo>
                    <a:pt x="826569" y="66847"/>
                  </a:lnTo>
                  <a:lnTo>
                    <a:pt x="880642" y="63091"/>
                  </a:lnTo>
                  <a:lnTo>
                    <a:pt x="935398" y="56258"/>
                  </a:lnTo>
                  <a:lnTo>
                    <a:pt x="992046" y="52544"/>
                  </a:lnTo>
                  <a:lnTo>
                    <a:pt x="1050646" y="44521"/>
                  </a:lnTo>
                  <a:lnTo>
                    <a:pt x="1103792" y="39708"/>
                  </a:lnTo>
                  <a:lnTo>
                    <a:pt x="1163993" y="33992"/>
                  </a:lnTo>
                  <a:lnTo>
                    <a:pt x="1226284" y="32299"/>
                  </a:lnTo>
                  <a:lnTo>
                    <a:pt x="1279835" y="28678"/>
                  </a:lnTo>
                  <a:lnTo>
                    <a:pt x="1327288" y="23315"/>
                  </a:lnTo>
                  <a:lnTo>
                    <a:pt x="1385801" y="18607"/>
                  </a:lnTo>
                  <a:lnTo>
                    <a:pt x="1438234" y="9803"/>
                  </a:lnTo>
                  <a:lnTo>
                    <a:pt x="14785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32787" y="1537160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4802"/>
                  </a:lnTo>
                  <a:lnTo>
                    <a:pt x="3119" y="221070"/>
                  </a:lnTo>
                  <a:lnTo>
                    <a:pt x="9065" y="277245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59129" y="1789844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0" y="0"/>
                  </a:moveTo>
                  <a:lnTo>
                    <a:pt x="10529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51615" y="1505575"/>
              <a:ext cx="362810" cy="375730"/>
            </a:xfrm>
            <a:custGeom>
              <a:avLst/>
              <a:gdLst/>
              <a:ahLst/>
              <a:cxnLst/>
              <a:rect l="0" t="0" r="0" b="0"/>
              <a:pathLst>
                <a:path w="362810" h="375730">
                  <a:moveTo>
                    <a:pt x="286540" y="0"/>
                  </a:moveTo>
                  <a:lnTo>
                    <a:pt x="275362" y="16767"/>
                  </a:lnTo>
                  <a:lnTo>
                    <a:pt x="257396" y="28119"/>
                  </a:lnTo>
                  <a:lnTo>
                    <a:pt x="194228" y="48676"/>
                  </a:lnTo>
                  <a:lnTo>
                    <a:pt x="135811" y="59961"/>
                  </a:lnTo>
                  <a:lnTo>
                    <a:pt x="85512" y="62220"/>
                  </a:lnTo>
                  <a:lnTo>
                    <a:pt x="36683" y="62889"/>
                  </a:lnTo>
                  <a:lnTo>
                    <a:pt x="21703" y="62983"/>
                  </a:lnTo>
                  <a:lnTo>
                    <a:pt x="11716" y="67725"/>
                  </a:lnTo>
                  <a:lnTo>
                    <a:pt x="5058" y="75566"/>
                  </a:lnTo>
                  <a:lnTo>
                    <a:pt x="619" y="85472"/>
                  </a:lnTo>
                  <a:lnTo>
                    <a:pt x="0" y="94416"/>
                  </a:lnTo>
                  <a:lnTo>
                    <a:pt x="5551" y="110593"/>
                  </a:lnTo>
                  <a:lnTo>
                    <a:pt x="41056" y="169742"/>
                  </a:lnTo>
                  <a:lnTo>
                    <a:pt x="53044" y="190084"/>
                  </a:lnTo>
                  <a:lnTo>
                    <a:pt x="59516" y="194573"/>
                  </a:lnTo>
                  <a:lnTo>
                    <a:pt x="66171" y="195226"/>
                  </a:lnTo>
                  <a:lnTo>
                    <a:pt x="79804" y="189712"/>
                  </a:lnTo>
                  <a:lnTo>
                    <a:pt x="125796" y="160538"/>
                  </a:lnTo>
                  <a:lnTo>
                    <a:pt x="164953" y="151292"/>
                  </a:lnTo>
                  <a:lnTo>
                    <a:pt x="206191" y="154141"/>
                  </a:lnTo>
                  <a:lnTo>
                    <a:pt x="267727" y="180334"/>
                  </a:lnTo>
                  <a:lnTo>
                    <a:pt x="330122" y="221217"/>
                  </a:lnTo>
                  <a:lnTo>
                    <a:pt x="348024" y="236359"/>
                  </a:lnTo>
                  <a:lnTo>
                    <a:pt x="359880" y="254787"/>
                  </a:lnTo>
                  <a:lnTo>
                    <a:pt x="362809" y="277795"/>
                  </a:lnTo>
                  <a:lnTo>
                    <a:pt x="359042" y="302449"/>
                  </a:lnTo>
                  <a:lnTo>
                    <a:pt x="349569" y="325104"/>
                  </a:lnTo>
                  <a:lnTo>
                    <a:pt x="334440" y="340633"/>
                  </a:lnTo>
                  <a:lnTo>
                    <a:pt x="296132" y="360133"/>
                  </a:lnTo>
                  <a:lnTo>
                    <a:pt x="232850" y="375729"/>
                  </a:lnTo>
                  <a:lnTo>
                    <a:pt x="191473" y="374929"/>
                  </a:lnTo>
                  <a:lnTo>
                    <a:pt x="128339" y="360729"/>
                  </a:lnTo>
                  <a:lnTo>
                    <a:pt x="11808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253720" y="1926715"/>
            <a:ext cx="1126550" cy="165619"/>
            <a:chOff x="5253720" y="1926715"/>
            <a:chExt cx="1126550" cy="165619"/>
          </a:xfrm>
        </p:grpSpPr>
        <p:sp>
          <p:nvSpPr>
            <p:cNvPr id="30" name="Freeform 29"/>
            <p:cNvSpPr/>
            <p:nvPr/>
          </p:nvSpPr>
          <p:spPr>
            <a:xfrm>
              <a:off x="5253720" y="1926715"/>
              <a:ext cx="284270" cy="92493"/>
            </a:xfrm>
            <a:custGeom>
              <a:avLst/>
              <a:gdLst/>
              <a:ahLst/>
              <a:cxnLst/>
              <a:rect l="0" t="0" r="0" b="0"/>
              <a:pathLst>
                <a:path w="284270" h="92493">
                  <a:moveTo>
                    <a:pt x="0" y="0"/>
                  </a:moveTo>
                  <a:lnTo>
                    <a:pt x="9575" y="24046"/>
                  </a:lnTo>
                  <a:lnTo>
                    <a:pt x="27533" y="45469"/>
                  </a:lnTo>
                  <a:lnTo>
                    <a:pt x="54561" y="65465"/>
                  </a:lnTo>
                  <a:lnTo>
                    <a:pt x="105538" y="87115"/>
                  </a:lnTo>
                  <a:lnTo>
                    <a:pt x="142535" y="92492"/>
                  </a:lnTo>
                  <a:lnTo>
                    <a:pt x="188552" y="85904"/>
                  </a:lnTo>
                  <a:lnTo>
                    <a:pt x="219643" y="75495"/>
                  </a:lnTo>
                  <a:lnTo>
                    <a:pt x="259049" y="44935"/>
                  </a:lnTo>
                  <a:lnTo>
                    <a:pt x="28426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22300" y="1968829"/>
              <a:ext cx="357970" cy="123505"/>
            </a:xfrm>
            <a:custGeom>
              <a:avLst/>
              <a:gdLst/>
              <a:ahLst/>
              <a:cxnLst/>
              <a:rect l="0" t="0" r="0" b="0"/>
              <a:pathLst>
                <a:path w="357970" h="123505">
                  <a:moveTo>
                    <a:pt x="0" y="0"/>
                  </a:moveTo>
                  <a:lnTo>
                    <a:pt x="9576" y="31282"/>
                  </a:lnTo>
                  <a:lnTo>
                    <a:pt x="44993" y="75277"/>
                  </a:lnTo>
                  <a:lnTo>
                    <a:pt x="84797" y="106549"/>
                  </a:lnTo>
                  <a:lnTo>
                    <a:pt x="105538" y="116765"/>
                  </a:lnTo>
                  <a:lnTo>
                    <a:pt x="148124" y="123504"/>
                  </a:lnTo>
                  <a:lnTo>
                    <a:pt x="198105" y="117376"/>
                  </a:lnTo>
                  <a:lnTo>
                    <a:pt x="241773" y="101780"/>
                  </a:lnTo>
                  <a:lnTo>
                    <a:pt x="302174" y="62863"/>
                  </a:lnTo>
                  <a:lnTo>
                    <a:pt x="349258" y="24149"/>
                  </a:lnTo>
                  <a:lnTo>
                    <a:pt x="35796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420055" y="2704135"/>
            <a:ext cx="1753129" cy="591285"/>
            <a:chOff x="5420055" y="2704135"/>
            <a:chExt cx="1753129" cy="591285"/>
          </a:xfrm>
        </p:grpSpPr>
        <p:sp>
          <p:nvSpPr>
            <p:cNvPr id="33" name="Freeform 32"/>
            <p:cNvSpPr/>
            <p:nvPr/>
          </p:nvSpPr>
          <p:spPr>
            <a:xfrm>
              <a:off x="5420055" y="2848191"/>
              <a:ext cx="176729" cy="393144"/>
            </a:xfrm>
            <a:custGeom>
              <a:avLst/>
              <a:gdLst/>
              <a:ahLst/>
              <a:cxnLst/>
              <a:rect l="0" t="0" r="0" b="0"/>
              <a:pathLst>
                <a:path w="176729" h="393144">
                  <a:moveTo>
                    <a:pt x="160048" y="57674"/>
                  </a:moveTo>
                  <a:lnTo>
                    <a:pt x="140920" y="111549"/>
                  </a:lnTo>
                  <a:lnTo>
                    <a:pt x="110685" y="174765"/>
                  </a:lnTo>
                  <a:lnTo>
                    <a:pt x="88730" y="227076"/>
                  </a:lnTo>
                  <a:lnTo>
                    <a:pt x="63049" y="289209"/>
                  </a:lnTo>
                  <a:lnTo>
                    <a:pt x="50265" y="350842"/>
                  </a:lnTo>
                  <a:lnTo>
                    <a:pt x="51611" y="383574"/>
                  </a:lnTo>
                  <a:lnTo>
                    <a:pt x="58511" y="389585"/>
                  </a:lnTo>
                  <a:lnTo>
                    <a:pt x="81775" y="393143"/>
                  </a:lnTo>
                  <a:lnTo>
                    <a:pt x="116579" y="388569"/>
                  </a:lnTo>
                  <a:lnTo>
                    <a:pt x="143529" y="374216"/>
                  </a:lnTo>
                  <a:lnTo>
                    <a:pt x="166332" y="349556"/>
                  </a:lnTo>
                  <a:lnTo>
                    <a:pt x="174539" y="326999"/>
                  </a:lnTo>
                  <a:lnTo>
                    <a:pt x="176728" y="314433"/>
                  </a:lnTo>
                  <a:lnTo>
                    <a:pt x="172921" y="291112"/>
                  </a:lnTo>
                  <a:lnTo>
                    <a:pt x="157623" y="261372"/>
                  </a:lnTo>
                  <a:lnTo>
                    <a:pt x="135153" y="237742"/>
                  </a:lnTo>
                  <a:lnTo>
                    <a:pt x="79721" y="178524"/>
                  </a:lnTo>
                  <a:lnTo>
                    <a:pt x="37250" y="120363"/>
                  </a:lnTo>
                  <a:lnTo>
                    <a:pt x="694" y="66696"/>
                  </a:lnTo>
                  <a:lnTo>
                    <a:pt x="0" y="56670"/>
                  </a:lnTo>
                  <a:lnTo>
                    <a:pt x="5468" y="36171"/>
                  </a:lnTo>
                  <a:lnTo>
                    <a:pt x="21700" y="10488"/>
                  </a:lnTo>
                  <a:lnTo>
                    <a:pt x="43968" y="1608"/>
                  </a:lnTo>
                  <a:lnTo>
                    <a:pt x="72192" y="0"/>
                  </a:lnTo>
                  <a:lnTo>
                    <a:pt x="125320" y="14913"/>
                  </a:lnTo>
                  <a:lnTo>
                    <a:pt x="136896" y="18638"/>
                  </a:lnTo>
                  <a:lnTo>
                    <a:pt x="155998" y="35255"/>
                  </a:lnTo>
                  <a:lnTo>
                    <a:pt x="164367" y="46238"/>
                  </a:lnTo>
                  <a:lnTo>
                    <a:pt x="170547" y="67799"/>
                  </a:lnTo>
                  <a:lnTo>
                    <a:pt x="170577" y="99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51161" y="2758469"/>
              <a:ext cx="1055493" cy="536951"/>
            </a:xfrm>
            <a:custGeom>
              <a:avLst/>
              <a:gdLst/>
              <a:ahLst/>
              <a:cxnLst/>
              <a:rect l="0" t="0" r="0" b="0"/>
              <a:pathLst>
                <a:path w="1055493" h="536951">
                  <a:moveTo>
                    <a:pt x="34228" y="536950"/>
                  </a:moveTo>
                  <a:lnTo>
                    <a:pt x="54471" y="492988"/>
                  </a:lnTo>
                  <a:lnTo>
                    <a:pt x="101066" y="430581"/>
                  </a:lnTo>
                  <a:lnTo>
                    <a:pt x="135800" y="368399"/>
                  </a:lnTo>
                  <a:lnTo>
                    <a:pt x="152190" y="335711"/>
                  </a:lnTo>
                  <a:lnTo>
                    <a:pt x="158914" y="283336"/>
                  </a:lnTo>
                  <a:lnTo>
                    <a:pt x="160242" y="222342"/>
                  </a:lnTo>
                  <a:lnTo>
                    <a:pt x="154883" y="171292"/>
                  </a:lnTo>
                  <a:lnTo>
                    <a:pt x="145887" y="130300"/>
                  </a:lnTo>
                  <a:lnTo>
                    <a:pt x="140252" y="120790"/>
                  </a:lnTo>
                  <a:lnTo>
                    <a:pt x="84102" y="65141"/>
                  </a:lnTo>
                  <a:lnTo>
                    <a:pt x="63413" y="51177"/>
                  </a:lnTo>
                  <a:lnTo>
                    <a:pt x="0" y="27391"/>
                  </a:lnTo>
                  <a:lnTo>
                    <a:pt x="33100" y="30799"/>
                  </a:lnTo>
                  <a:lnTo>
                    <a:pt x="91760" y="31428"/>
                  </a:lnTo>
                  <a:lnTo>
                    <a:pt x="152740" y="31552"/>
                  </a:lnTo>
                  <a:lnTo>
                    <a:pt x="215175" y="31576"/>
                  </a:lnTo>
                  <a:lnTo>
                    <a:pt x="263966" y="25991"/>
                  </a:lnTo>
                  <a:lnTo>
                    <a:pt x="321057" y="22517"/>
                  </a:lnTo>
                  <a:lnTo>
                    <a:pt x="382426" y="21487"/>
                  </a:lnTo>
                  <a:lnTo>
                    <a:pt x="444339" y="13904"/>
                  </a:lnTo>
                  <a:lnTo>
                    <a:pt x="500453" y="11527"/>
                  </a:lnTo>
                  <a:lnTo>
                    <a:pt x="561533" y="9652"/>
                  </a:lnTo>
                  <a:lnTo>
                    <a:pt x="603158" y="5068"/>
                  </a:lnTo>
                  <a:lnTo>
                    <a:pt x="648173" y="2251"/>
                  </a:lnTo>
                  <a:lnTo>
                    <a:pt x="694307" y="999"/>
                  </a:lnTo>
                  <a:lnTo>
                    <a:pt x="738207" y="442"/>
                  </a:lnTo>
                  <a:lnTo>
                    <a:pt x="796795" y="129"/>
                  </a:lnTo>
                  <a:lnTo>
                    <a:pt x="845610" y="36"/>
                  </a:lnTo>
                  <a:lnTo>
                    <a:pt x="895299" y="9"/>
                  </a:lnTo>
                  <a:lnTo>
                    <a:pt x="952656" y="0"/>
                  </a:lnTo>
                  <a:lnTo>
                    <a:pt x="1014104" y="5587"/>
                  </a:lnTo>
                  <a:lnTo>
                    <a:pt x="1055492" y="10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90715" y="2905865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31585" y="0"/>
                  </a:moveTo>
                  <a:lnTo>
                    <a:pt x="16931" y="43963"/>
                  </a:lnTo>
                  <a:lnTo>
                    <a:pt x="19029" y="94168"/>
                  </a:lnTo>
                  <a:lnTo>
                    <a:pt x="20656" y="156078"/>
                  </a:lnTo>
                  <a:lnTo>
                    <a:pt x="20978" y="213714"/>
                  </a:lnTo>
                  <a:lnTo>
                    <a:pt x="12636" y="26058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32869" y="2926960"/>
              <a:ext cx="215816" cy="288117"/>
            </a:xfrm>
            <a:custGeom>
              <a:avLst/>
              <a:gdLst/>
              <a:ahLst/>
              <a:cxnLst/>
              <a:rect l="0" t="0" r="0" b="0"/>
              <a:pathLst>
                <a:path w="215816" h="288117">
                  <a:moveTo>
                    <a:pt x="215815" y="10490"/>
                  </a:moveTo>
                  <a:lnTo>
                    <a:pt x="178337" y="2157"/>
                  </a:lnTo>
                  <a:lnTo>
                    <a:pt x="126914" y="396"/>
                  </a:lnTo>
                  <a:lnTo>
                    <a:pt x="71695" y="47"/>
                  </a:lnTo>
                  <a:lnTo>
                    <a:pt x="43747" y="0"/>
                  </a:lnTo>
                  <a:lnTo>
                    <a:pt x="33253" y="3497"/>
                  </a:lnTo>
                  <a:lnTo>
                    <a:pt x="18472" y="16741"/>
                  </a:lnTo>
                  <a:lnTo>
                    <a:pt x="11123" y="37445"/>
                  </a:lnTo>
                  <a:lnTo>
                    <a:pt x="6406" y="88864"/>
                  </a:lnTo>
                  <a:lnTo>
                    <a:pt x="0" y="124570"/>
                  </a:lnTo>
                  <a:lnTo>
                    <a:pt x="579" y="128657"/>
                  </a:lnTo>
                  <a:lnTo>
                    <a:pt x="3304" y="127873"/>
                  </a:lnTo>
                  <a:lnTo>
                    <a:pt x="13741" y="119982"/>
                  </a:lnTo>
                  <a:lnTo>
                    <a:pt x="40518" y="110133"/>
                  </a:lnTo>
                  <a:lnTo>
                    <a:pt x="76397" y="107864"/>
                  </a:lnTo>
                  <a:lnTo>
                    <a:pt x="109775" y="115251"/>
                  </a:lnTo>
                  <a:lnTo>
                    <a:pt x="172465" y="151441"/>
                  </a:lnTo>
                  <a:lnTo>
                    <a:pt x="195691" y="173266"/>
                  </a:lnTo>
                  <a:lnTo>
                    <a:pt x="206091" y="191630"/>
                  </a:lnTo>
                  <a:lnTo>
                    <a:pt x="208374" y="214609"/>
                  </a:lnTo>
                  <a:lnTo>
                    <a:pt x="204319" y="238080"/>
                  </a:lnTo>
                  <a:lnTo>
                    <a:pt x="194718" y="256311"/>
                  </a:lnTo>
                  <a:lnTo>
                    <a:pt x="179532" y="269092"/>
                  </a:lnTo>
                  <a:lnTo>
                    <a:pt x="141187" y="286830"/>
                  </a:lnTo>
                  <a:lnTo>
                    <a:pt x="117526" y="288116"/>
                  </a:lnTo>
                  <a:lnTo>
                    <a:pt x="78944" y="2842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64497" y="315854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61935" y="2931385"/>
              <a:ext cx="263873" cy="262662"/>
            </a:xfrm>
            <a:custGeom>
              <a:avLst/>
              <a:gdLst/>
              <a:ahLst/>
              <a:cxnLst/>
              <a:rect l="0" t="0" r="0" b="0"/>
              <a:pathLst>
                <a:path w="263873" h="262662">
                  <a:moveTo>
                    <a:pt x="155246" y="6065"/>
                  </a:moveTo>
                  <a:lnTo>
                    <a:pt x="122794" y="0"/>
                  </a:lnTo>
                  <a:lnTo>
                    <a:pt x="102219" y="2590"/>
                  </a:lnTo>
                  <a:lnTo>
                    <a:pt x="84495" y="10760"/>
                  </a:lnTo>
                  <a:lnTo>
                    <a:pt x="32586" y="55473"/>
                  </a:lnTo>
                  <a:lnTo>
                    <a:pt x="16997" y="87515"/>
                  </a:lnTo>
                  <a:lnTo>
                    <a:pt x="2419" y="140264"/>
                  </a:lnTo>
                  <a:lnTo>
                    <a:pt x="0" y="180619"/>
                  </a:lnTo>
                  <a:lnTo>
                    <a:pt x="3579" y="204137"/>
                  </a:lnTo>
                  <a:lnTo>
                    <a:pt x="12190" y="223169"/>
                  </a:lnTo>
                  <a:lnTo>
                    <a:pt x="17761" y="231520"/>
                  </a:lnTo>
                  <a:lnTo>
                    <a:pt x="33311" y="243918"/>
                  </a:lnTo>
                  <a:lnTo>
                    <a:pt x="77477" y="261409"/>
                  </a:lnTo>
                  <a:lnTo>
                    <a:pt x="100795" y="262661"/>
                  </a:lnTo>
                  <a:lnTo>
                    <a:pt x="144361" y="253933"/>
                  </a:lnTo>
                  <a:lnTo>
                    <a:pt x="185591" y="232538"/>
                  </a:lnTo>
                  <a:lnTo>
                    <a:pt x="217479" y="202663"/>
                  </a:lnTo>
                  <a:lnTo>
                    <a:pt x="257329" y="142634"/>
                  </a:lnTo>
                  <a:lnTo>
                    <a:pt x="261906" y="132206"/>
                  </a:lnTo>
                  <a:lnTo>
                    <a:pt x="263872" y="108141"/>
                  </a:lnTo>
                  <a:lnTo>
                    <a:pt x="259676" y="83018"/>
                  </a:lnTo>
                  <a:lnTo>
                    <a:pt x="250013" y="60154"/>
                  </a:lnTo>
                  <a:lnTo>
                    <a:pt x="234799" y="44533"/>
                  </a:lnTo>
                  <a:lnTo>
                    <a:pt x="207888" y="27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87960" y="2963447"/>
              <a:ext cx="285224" cy="218546"/>
            </a:xfrm>
            <a:custGeom>
              <a:avLst/>
              <a:gdLst/>
              <a:ahLst/>
              <a:cxnLst/>
              <a:rect l="0" t="0" r="0" b="0"/>
              <a:pathLst>
                <a:path w="285224" h="218546">
                  <a:moveTo>
                    <a:pt x="145076" y="5589"/>
                  </a:moveTo>
                  <a:lnTo>
                    <a:pt x="128308" y="0"/>
                  </a:lnTo>
                  <a:lnTo>
                    <a:pt x="95524" y="2113"/>
                  </a:lnTo>
                  <a:lnTo>
                    <a:pt x="61764" y="15737"/>
                  </a:lnTo>
                  <a:lnTo>
                    <a:pt x="35123" y="34592"/>
                  </a:lnTo>
                  <a:lnTo>
                    <a:pt x="18001" y="60586"/>
                  </a:lnTo>
                  <a:lnTo>
                    <a:pt x="2905" y="101981"/>
                  </a:lnTo>
                  <a:lnTo>
                    <a:pt x="0" y="127198"/>
                  </a:lnTo>
                  <a:lnTo>
                    <a:pt x="4949" y="150885"/>
                  </a:lnTo>
                  <a:lnTo>
                    <a:pt x="16117" y="173110"/>
                  </a:lnTo>
                  <a:lnTo>
                    <a:pt x="42135" y="203014"/>
                  </a:lnTo>
                  <a:lnTo>
                    <a:pt x="61890" y="215386"/>
                  </a:lnTo>
                  <a:lnTo>
                    <a:pt x="88607" y="218545"/>
                  </a:lnTo>
                  <a:lnTo>
                    <a:pt x="147829" y="216630"/>
                  </a:lnTo>
                  <a:lnTo>
                    <a:pt x="184886" y="205120"/>
                  </a:lnTo>
                  <a:lnTo>
                    <a:pt x="236409" y="173515"/>
                  </a:lnTo>
                  <a:lnTo>
                    <a:pt x="267232" y="140275"/>
                  </a:lnTo>
                  <a:lnTo>
                    <a:pt x="283176" y="110227"/>
                  </a:lnTo>
                  <a:lnTo>
                    <a:pt x="285223" y="89529"/>
                  </a:lnTo>
                  <a:lnTo>
                    <a:pt x="281063" y="69802"/>
                  </a:lnTo>
                  <a:lnTo>
                    <a:pt x="271415" y="53235"/>
                  </a:lnTo>
                  <a:lnTo>
                    <a:pt x="256208" y="41193"/>
                  </a:lnTo>
                  <a:lnTo>
                    <a:pt x="197719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43440" y="2704135"/>
              <a:ext cx="53271" cy="21057"/>
            </a:xfrm>
            <a:custGeom>
              <a:avLst/>
              <a:gdLst/>
              <a:ahLst/>
              <a:cxnLst/>
              <a:rect l="0" t="0" r="0" b="0"/>
              <a:pathLst>
                <a:path w="53271" h="21057">
                  <a:moveTo>
                    <a:pt x="31586" y="1688"/>
                  </a:moveTo>
                  <a:lnTo>
                    <a:pt x="37175" y="18456"/>
                  </a:lnTo>
                  <a:lnTo>
                    <a:pt x="41161" y="21056"/>
                  </a:lnTo>
                  <a:lnTo>
                    <a:pt x="46158" y="20449"/>
                  </a:lnTo>
                  <a:lnTo>
                    <a:pt x="51829" y="17705"/>
                  </a:lnTo>
                  <a:lnTo>
                    <a:pt x="53270" y="13536"/>
                  </a:lnTo>
                  <a:lnTo>
                    <a:pt x="51891" y="8417"/>
                  </a:lnTo>
                  <a:lnTo>
                    <a:pt x="48632" y="2665"/>
                  </a:lnTo>
                  <a:lnTo>
                    <a:pt x="42950" y="0"/>
                  </a:lnTo>
                  <a:lnTo>
                    <a:pt x="27278" y="158"/>
                  </a:lnTo>
                  <a:lnTo>
                    <a:pt x="14853" y="4128"/>
                  </a:lnTo>
                  <a:lnTo>
                    <a:pt x="0" y="122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6274984" y="2453139"/>
            <a:ext cx="31587" cy="242157"/>
          </a:xfrm>
          <a:custGeom>
            <a:avLst/>
            <a:gdLst/>
            <a:ahLst/>
            <a:cxnLst/>
            <a:rect l="0" t="0" r="0" b="0"/>
            <a:pathLst>
              <a:path w="31587" h="242157">
                <a:moveTo>
                  <a:pt x="31586" y="0"/>
                </a:moveTo>
                <a:lnTo>
                  <a:pt x="24350" y="27557"/>
                </a:lnTo>
                <a:lnTo>
                  <a:pt x="21708" y="86899"/>
                </a:lnTo>
                <a:lnTo>
                  <a:pt x="21186" y="149357"/>
                </a:lnTo>
                <a:lnTo>
                  <a:pt x="12677" y="204415"/>
                </a:lnTo>
                <a:lnTo>
                  <a:pt x="0" y="2421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5685389" y="3362814"/>
            <a:ext cx="1295006" cy="701187"/>
            <a:chOff x="5685389" y="3362814"/>
            <a:chExt cx="1295006" cy="701187"/>
          </a:xfrm>
        </p:grpSpPr>
        <p:sp>
          <p:nvSpPr>
            <p:cNvPr id="43" name="Freeform 42"/>
            <p:cNvSpPr/>
            <p:nvPr/>
          </p:nvSpPr>
          <p:spPr>
            <a:xfrm>
              <a:off x="6126985" y="3362814"/>
              <a:ext cx="221700" cy="301012"/>
            </a:xfrm>
            <a:custGeom>
              <a:avLst/>
              <a:gdLst/>
              <a:ahLst/>
              <a:cxnLst/>
              <a:rect l="0" t="0" r="0" b="0"/>
              <a:pathLst>
                <a:path w="221700" h="301012">
                  <a:moveTo>
                    <a:pt x="221699" y="37890"/>
                  </a:moveTo>
                  <a:lnTo>
                    <a:pt x="160826" y="88885"/>
                  </a:lnTo>
                  <a:lnTo>
                    <a:pt x="130905" y="123873"/>
                  </a:lnTo>
                  <a:lnTo>
                    <a:pt x="97442" y="185443"/>
                  </a:lnTo>
                  <a:lnTo>
                    <a:pt x="82977" y="228099"/>
                  </a:lnTo>
                  <a:lnTo>
                    <a:pt x="82460" y="266604"/>
                  </a:lnTo>
                  <a:lnTo>
                    <a:pt x="90014" y="286160"/>
                  </a:lnTo>
                  <a:lnTo>
                    <a:pt x="95305" y="294651"/>
                  </a:lnTo>
                  <a:lnTo>
                    <a:pt x="102341" y="299141"/>
                  </a:lnTo>
                  <a:lnTo>
                    <a:pt x="119518" y="301011"/>
                  </a:lnTo>
                  <a:lnTo>
                    <a:pt x="135731" y="294823"/>
                  </a:lnTo>
                  <a:lnTo>
                    <a:pt x="165203" y="271786"/>
                  </a:lnTo>
                  <a:lnTo>
                    <a:pt x="180912" y="246013"/>
                  </a:lnTo>
                  <a:lnTo>
                    <a:pt x="192976" y="216150"/>
                  </a:lnTo>
                  <a:lnTo>
                    <a:pt x="194115" y="195495"/>
                  </a:lnTo>
                  <a:lnTo>
                    <a:pt x="192781" y="185074"/>
                  </a:lnTo>
                  <a:lnTo>
                    <a:pt x="187213" y="176957"/>
                  </a:lnTo>
                  <a:lnTo>
                    <a:pt x="124680" y="135381"/>
                  </a:lnTo>
                  <a:lnTo>
                    <a:pt x="63573" y="103496"/>
                  </a:lnTo>
                  <a:lnTo>
                    <a:pt x="35247" y="88135"/>
                  </a:lnTo>
                  <a:lnTo>
                    <a:pt x="4714" y="61983"/>
                  </a:lnTo>
                  <a:lnTo>
                    <a:pt x="1003" y="53952"/>
                  </a:lnTo>
                  <a:lnTo>
                    <a:pt x="0" y="35670"/>
                  </a:lnTo>
                  <a:lnTo>
                    <a:pt x="3709" y="27052"/>
                  </a:lnTo>
                  <a:lnTo>
                    <a:pt x="17190" y="11237"/>
                  </a:lnTo>
                  <a:lnTo>
                    <a:pt x="37999" y="2648"/>
                  </a:lnTo>
                  <a:lnTo>
                    <a:pt x="61676" y="0"/>
                  </a:lnTo>
                  <a:lnTo>
                    <a:pt x="116138" y="10833"/>
                  </a:lnTo>
                  <a:lnTo>
                    <a:pt x="147999" y="27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22259" y="353757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85389" y="3674471"/>
              <a:ext cx="1295006" cy="63146"/>
            </a:xfrm>
            <a:custGeom>
              <a:avLst/>
              <a:gdLst/>
              <a:ahLst/>
              <a:cxnLst/>
              <a:rect l="0" t="0" r="0" b="0"/>
              <a:pathLst>
                <a:path w="1295006" h="63146">
                  <a:moveTo>
                    <a:pt x="0" y="63145"/>
                  </a:moveTo>
                  <a:lnTo>
                    <a:pt x="11178" y="51967"/>
                  </a:lnTo>
                  <a:lnTo>
                    <a:pt x="73217" y="28301"/>
                  </a:lnTo>
                  <a:lnTo>
                    <a:pt x="134611" y="18869"/>
                  </a:lnTo>
                  <a:lnTo>
                    <a:pt x="184127" y="12155"/>
                  </a:lnTo>
                  <a:lnTo>
                    <a:pt x="246203" y="10829"/>
                  </a:lnTo>
                  <a:lnTo>
                    <a:pt x="304739" y="10567"/>
                  </a:lnTo>
                  <a:lnTo>
                    <a:pt x="366951" y="10516"/>
                  </a:lnTo>
                  <a:lnTo>
                    <a:pt x="418212" y="10507"/>
                  </a:lnTo>
                  <a:lnTo>
                    <a:pt x="470444" y="10504"/>
                  </a:lnTo>
                  <a:lnTo>
                    <a:pt x="522966" y="10503"/>
                  </a:lnTo>
                  <a:lnTo>
                    <a:pt x="575572" y="4914"/>
                  </a:lnTo>
                  <a:lnTo>
                    <a:pt x="628204" y="1438"/>
                  </a:lnTo>
                  <a:lnTo>
                    <a:pt x="691155" y="264"/>
                  </a:lnTo>
                  <a:lnTo>
                    <a:pt x="742650" y="60"/>
                  </a:lnTo>
                  <a:lnTo>
                    <a:pt x="800671" y="0"/>
                  </a:lnTo>
                  <a:lnTo>
                    <a:pt x="856596" y="1152"/>
                  </a:lnTo>
                  <a:lnTo>
                    <a:pt x="915932" y="7212"/>
                  </a:lnTo>
                  <a:lnTo>
                    <a:pt x="971077" y="9528"/>
                  </a:lnTo>
                  <a:lnTo>
                    <a:pt x="1022121" y="9044"/>
                  </a:lnTo>
                  <a:lnTo>
                    <a:pt x="1078236" y="2113"/>
                  </a:lnTo>
                  <a:lnTo>
                    <a:pt x="1121593" y="3727"/>
                  </a:lnTo>
                  <a:lnTo>
                    <a:pt x="1173273" y="9165"/>
                  </a:lnTo>
                  <a:lnTo>
                    <a:pt x="1228541" y="10238"/>
                  </a:lnTo>
                  <a:lnTo>
                    <a:pt x="1275160" y="10450"/>
                  </a:lnTo>
                  <a:lnTo>
                    <a:pt x="1295005" y="10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80228" y="3800873"/>
              <a:ext cx="225591" cy="263128"/>
            </a:xfrm>
            <a:custGeom>
              <a:avLst/>
              <a:gdLst/>
              <a:ahLst/>
              <a:cxnLst/>
              <a:rect l="0" t="0" r="0" b="0"/>
              <a:pathLst>
                <a:path w="225591" h="263128">
                  <a:moveTo>
                    <a:pt x="0" y="10443"/>
                  </a:moveTo>
                  <a:lnTo>
                    <a:pt x="37478" y="2109"/>
                  </a:lnTo>
                  <a:lnTo>
                    <a:pt x="94490" y="348"/>
                  </a:lnTo>
                  <a:lnTo>
                    <a:pt x="153672" y="0"/>
                  </a:lnTo>
                  <a:lnTo>
                    <a:pt x="207303" y="3051"/>
                  </a:lnTo>
                  <a:lnTo>
                    <a:pt x="218920" y="5515"/>
                  </a:lnTo>
                  <a:lnTo>
                    <a:pt x="224326" y="9497"/>
                  </a:lnTo>
                  <a:lnTo>
                    <a:pt x="225590" y="14492"/>
                  </a:lnTo>
                  <a:lnTo>
                    <a:pt x="220754" y="27450"/>
                  </a:lnTo>
                  <a:lnTo>
                    <a:pt x="185357" y="84711"/>
                  </a:lnTo>
                  <a:lnTo>
                    <a:pt x="163585" y="114726"/>
                  </a:lnTo>
                  <a:lnTo>
                    <a:pt x="113263" y="170531"/>
                  </a:lnTo>
                  <a:lnTo>
                    <a:pt x="82924" y="230208"/>
                  </a:lnTo>
                  <a:lnTo>
                    <a:pt x="63171" y="263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56680" y="3790259"/>
              <a:ext cx="267052" cy="219558"/>
            </a:xfrm>
            <a:custGeom>
              <a:avLst/>
              <a:gdLst/>
              <a:ahLst/>
              <a:cxnLst/>
              <a:rect l="0" t="0" r="0" b="0"/>
              <a:pathLst>
                <a:path w="267052" h="219558">
                  <a:moveTo>
                    <a:pt x="144688" y="21057"/>
                  </a:moveTo>
                  <a:lnTo>
                    <a:pt x="122330" y="21057"/>
                  </a:lnTo>
                  <a:lnTo>
                    <a:pt x="91660" y="32235"/>
                  </a:lnTo>
                  <a:lnTo>
                    <a:pt x="65935" y="50365"/>
                  </a:lnTo>
                  <a:lnTo>
                    <a:pt x="22028" y="106009"/>
                  </a:lnTo>
                  <a:lnTo>
                    <a:pt x="6439" y="137085"/>
                  </a:lnTo>
                  <a:lnTo>
                    <a:pt x="0" y="174108"/>
                  </a:lnTo>
                  <a:lnTo>
                    <a:pt x="2606" y="185092"/>
                  </a:lnTo>
                  <a:lnTo>
                    <a:pt x="14860" y="203536"/>
                  </a:lnTo>
                  <a:lnTo>
                    <a:pt x="35124" y="213293"/>
                  </a:lnTo>
                  <a:lnTo>
                    <a:pt x="86260" y="219557"/>
                  </a:lnTo>
                  <a:lnTo>
                    <a:pt x="121917" y="215052"/>
                  </a:lnTo>
                  <a:lnTo>
                    <a:pt x="176047" y="188255"/>
                  </a:lnTo>
                  <a:lnTo>
                    <a:pt x="212753" y="161188"/>
                  </a:lnTo>
                  <a:lnTo>
                    <a:pt x="256806" y="110236"/>
                  </a:lnTo>
                  <a:lnTo>
                    <a:pt x="264708" y="89158"/>
                  </a:lnTo>
                  <a:lnTo>
                    <a:pt x="267051" y="65362"/>
                  </a:lnTo>
                  <a:lnTo>
                    <a:pt x="264192" y="43088"/>
                  </a:lnTo>
                  <a:lnTo>
                    <a:pt x="259452" y="34574"/>
                  </a:lnTo>
                  <a:lnTo>
                    <a:pt x="244827" y="21995"/>
                  </a:lnTo>
                  <a:lnTo>
                    <a:pt x="216863" y="8337"/>
                  </a:lnTo>
                  <a:lnTo>
                    <a:pt x="1552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6600404" y="2450451"/>
            <a:ext cx="664260" cy="371187"/>
            <a:chOff x="6600404" y="2450451"/>
            <a:chExt cx="664260" cy="371187"/>
          </a:xfrm>
        </p:grpSpPr>
        <p:sp>
          <p:nvSpPr>
            <p:cNvPr id="49" name="Freeform 48"/>
            <p:cNvSpPr/>
            <p:nvPr/>
          </p:nvSpPr>
          <p:spPr>
            <a:xfrm>
              <a:off x="6600404" y="2450451"/>
              <a:ext cx="201006" cy="286511"/>
            </a:xfrm>
            <a:custGeom>
              <a:avLst/>
              <a:gdLst/>
              <a:ahLst/>
              <a:cxnLst/>
              <a:rect l="0" t="0" r="0" b="0"/>
              <a:pathLst>
                <a:path w="201006" h="286511">
                  <a:moveTo>
                    <a:pt x="201005" y="76388"/>
                  </a:moveTo>
                  <a:lnTo>
                    <a:pt x="158313" y="90960"/>
                  </a:lnTo>
                  <a:lnTo>
                    <a:pt x="114579" y="122544"/>
                  </a:lnTo>
                  <a:lnTo>
                    <a:pt x="92599" y="145566"/>
                  </a:lnTo>
                  <a:lnTo>
                    <a:pt x="62755" y="201903"/>
                  </a:lnTo>
                  <a:lnTo>
                    <a:pt x="60792" y="223420"/>
                  </a:lnTo>
                  <a:lnTo>
                    <a:pt x="64989" y="244681"/>
                  </a:lnTo>
                  <a:lnTo>
                    <a:pt x="74652" y="265828"/>
                  </a:lnTo>
                  <a:lnTo>
                    <a:pt x="89866" y="280686"/>
                  </a:lnTo>
                  <a:lnTo>
                    <a:pt x="98836" y="286286"/>
                  </a:lnTo>
                  <a:lnTo>
                    <a:pt x="107157" y="286510"/>
                  </a:lnTo>
                  <a:lnTo>
                    <a:pt x="115042" y="283150"/>
                  </a:lnTo>
                  <a:lnTo>
                    <a:pt x="128874" y="270058"/>
                  </a:lnTo>
                  <a:lnTo>
                    <a:pt x="138921" y="252540"/>
                  </a:lnTo>
                  <a:lnTo>
                    <a:pt x="141047" y="233057"/>
                  </a:lnTo>
                  <a:lnTo>
                    <a:pt x="136922" y="213869"/>
                  </a:lnTo>
                  <a:lnTo>
                    <a:pt x="127290" y="197542"/>
                  </a:lnTo>
                  <a:lnTo>
                    <a:pt x="112091" y="185606"/>
                  </a:lnTo>
                  <a:lnTo>
                    <a:pt x="51868" y="142682"/>
                  </a:lnTo>
                  <a:lnTo>
                    <a:pt x="27095" y="121897"/>
                  </a:lnTo>
                  <a:lnTo>
                    <a:pt x="4937" y="89742"/>
                  </a:lnTo>
                  <a:lnTo>
                    <a:pt x="0" y="67115"/>
                  </a:lnTo>
                  <a:lnTo>
                    <a:pt x="321" y="56168"/>
                  </a:lnTo>
                  <a:lnTo>
                    <a:pt x="6917" y="37766"/>
                  </a:lnTo>
                  <a:lnTo>
                    <a:pt x="11952" y="29583"/>
                  </a:lnTo>
                  <a:lnTo>
                    <a:pt x="26904" y="17371"/>
                  </a:lnTo>
                  <a:lnTo>
                    <a:pt x="70688" y="0"/>
                  </a:lnTo>
                  <a:lnTo>
                    <a:pt x="110660" y="72"/>
                  </a:lnTo>
                  <a:lnTo>
                    <a:pt x="120888" y="4454"/>
                  </a:lnTo>
                  <a:lnTo>
                    <a:pt x="135372" y="18681"/>
                  </a:lnTo>
                  <a:lnTo>
                    <a:pt x="138532" y="27388"/>
                  </a:lnTo>
                  <a:lnTo>
                    <a:pt x="138924" y="46421"/>
                  </a:lnTo>
                  <a:lnTo>
                    <a:pt x="127306" y="97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32953" y="277952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1052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43482" y="2790051"/>
              <a:ext cx="621182" cy="31587"/>
            </a:xfrm>
            <a:custGeom>
              <a:avLst/>
              <a:gdLst/>
              <a:ahLst/>
              <a:cxnLst/>
              <a:rect l="0" t="0" r="0" b="0"/>
              <a:pathLst>
                <a:path w="621182" h="31587">
                  <a:moveTo>
                    <a:pt x="0" y="0"/>
                  </a:moveTo>
                  <a:lnTo>
                    <a:pt x="58617" y="9065"/>
                  </a:lnTo>
                  <a:lnTo>
                    <a:pt x="112791" y="10240"/>
                  </a:lnTo>
                  <a:lnTo>
                    <a:pt x="165432" y="7352"/>
                  </a:lnTo>
                  <a:lnTo>
                    <a:pt x="215562" y="1453"/>
                  </a:lnTo>
                  <a:lnTo>
                    <a:pt x="273011" y="5405"/>
                  </a:lnTo>
                  <a:lnTo>
                    <a:pt x="295644" y="3573"/>
                  </a:lnTo>
                  <a:lnTo>
                    <a:pt x="348300" y="8808"/>
                  </a:lnTo>
                  <a:lnTo>
                    <a:pt x="386690" y="6899"/>
                  </a:lnTo>
                  <a:lnTo>
                    <a:pt x="409338" y="4236"/>
                  </a:lnTo>
                  <a:lnTo>
                    <a:pt x="455593" y="5820"/>
                  </a:lnTo>
                  <a:lnTo>
                    <a:pt x="480906" y="3757"/>
                  </a:lnTo>
                  <a:lnTo>
                    <a:pt x="542094" y="14995"/>
                  </a:lnTo>
                  <a:lnTo>
                    <a:pt x="601509" y="23379"/>
                  </a:lnTo>
                  <a:lnTo>
                    <a:pt x="62118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927544" y="4190342"/>
            <a:ext cx="1242364" cy="834000"/>
            <a:chOff x="5927544" y="4190342"/>
            <a:chExt cx="1242364" cy="834000"/>
          </a:xfrm>
        </p:grpSpPr>
        <p:sp>
          <p:nvSpPr>
            <p:cNvPr id="53" name="Freeform 52"/>
            <p:cNvSpPr/>
            <p:nvPr/>
          </p:nvSpPr>
          <p:spPr>
            <a:xfrm>
              <a:off x="6266124" y="4190342"/>
              <a:ext cx="122252" cy="337505"/>
            </a:xfrm>
            <a:custGeom>
              <a:avLst/>
              <a:gdLst/>
              <a:ahLst/>
              <a:cxnLst/>
              <a:rect l="0" t="0" r="0" b="0"/>
              <a:pathLst>
                <a:path w="122252" h="337505">
                  <a:moveTo>
                    <a:pt x="40446" y="0"/>
                  </a:moveTo>
                  <a:lnTo>
                    <a:pt x="29267" y="11178"/>
                  </a:lnTo>
                  <a:lnTo>
                    <a:pt x="16726" y="40486"/>
                  </a:lnTo>
                  <a:lnTo>
                    <a:pt x="6777" y="102875"/>
                  </a:lnTo>
                  <a:lnTo>
                    <a:pt x="0" y="152512"/>
                  </a:lnTo>
                  <a:lnTo>
                    <a:pt x="5897" y="214613"/>
                  </a:lnTo>
                  <a:lnTo>
                    <a:pt x="11395" y="270033"/>
                  </a:lnTo>
                  <a:lnTo>
                    <a:pt x="23259" y="304228"/>
                  </a:lnTo>
                  <a:lnTo>
                    <a:pt x="28988" y="315122"/>
                  </a:lnTo>
                  <a:lnTo>
                    <a:pt x="44712" y="330347"/>
                  </a:lnTo>
                  <a:lnTo>
                    <a:pt x="53818" y="336045"/>
                  </a:lnTo>
                  <a:lnTo>
                    <a:pt x="63399" y="337504"/>
                  </a:lnTo>
                  <a:lnTo>
                    <a:pt x="83402" y="332885"/>
                  </a:lnTo>
                  <a:lnTo>
                    <a:pt x="91310" y="327208"/>
                  </a:lnTo>
                  <a:lnTo>
                    <a:pt x="103217" y="311542"/>
                  </a:lnTo>
                  <a:lnTo>
                    <a:pt x="116496" y="282991"/>
                  </a:lnTo>
                  <a:lnTo>
                    <a:pt x="122251" y="246715"/>
                  </a:lnTo>
                  <a:lnTo>
                    <a:pt x="117358" y="226245"/>
                  </a:lnTo>
                  <a:lnTo>
                    <a:pt x="112777" y="217510"/>
                  </a:lnTo>
                  <a:lnTo>
                    <a:pt x="106214" y="212857"/>
                  </a:lnTo>
                  <a:lnTo>
                    <a:pt x="98330" y="210925"/>
                  </a:lnTo>
                  <a:lnTo>
                    <a:pt x="89564" y="210806"/>
                  </a:lnTo>
                  <a:lnTo>
                    <a:pt x="73584" y="216914"/>
                  </a:lnTo>
                  <a:lnTo>
                    <a:pt x="44262" y="239899"/>
                  </a:lnTo>
                  <a:lnTo>
                    <a:pt x="36292" y="250121"/>
                  </a:lnTo>
                  <a:lnTo>
                    <a:pt x="2991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69782" y="4190342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3293" y="27556"/>
                  </a:lnTo>
                  <a:lnTo>
                    <a:pt x="651" y="86898"/>
                  </a:lnTo>
                  <a:lnTo>
                    <a:pt x="193" y="137662"/>
                  </a:lnTo>
                  <a:lnTo>
                    <a:pt x="58" y="186628"/>
                  </a:lnTo>
                  <a:lnTo>
                    <a:pt x="12" y="245095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55711" y="4253513"/>
              <a:ext cx="114072" cy="140001"/>
            </a:xfrm>
            <a:custGeom>
              <a:avLst/>
              <a:gdLst/>
              <a:ahLst/>
              <a:cxnLst/>
              <a:rect l="0" t="0" r="0" b="0"/>
              <a:pathLst>
                <a:path w="114072" h="140001">
                  <a:moveTo>
                    <a:pt x="114071" y="94756"/>
                  </a:moveTo>
                  <a:lnTo>
                    <a:pt x="82789" y="104331"/>
                  </a:lnTo>
                  <a:lnTo>
                    <a:pt x="28791" y="132507"/>
                  </a:lnTo>
                  <a:lnTo>
                    <a:pt x="8319" y="140000"/>
                  </a:lnTo>
                  <a:lnTo>
                    <a:pt x="2626" y="136617"/>
                  </a:lnTo>
                  <a:lnTo>
                    <a:pt x="0" y="128512"/>
                  </a:lnTo>
                  <a:lnTo>
                    <a:pt x="1893" y="95399"/>
                  </a:lnTo>
                  <a:lnTo>
                    <a:pt x="7425" y="41591"/>
                  </a:lnTo>
                  <a:lnTo>
                    <a:pt x="87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27544" y="4318147"/>
              <a:ext cx="178985" cy="9066"/>
            </a:xfrm>
            <a:custGeom>
              <a:avLst/>
              <a:gdLst/>
              <a:ahLst/>
              <a:cxnLst/>
              <a:rect l="0" t="0" r="0" b="0"/>
              <a:pathLst>
                <a:path w="178985" h="9066">
                  <a:moveTo>
                    <a:pt x="178984" y="9065"/>
                  </a:moveTo>
                  <a:lnTo>
                    <a:pt x="130054" y="5946"/>
                  </a:lnTo>
                  <a:lnTo>
                    <a:pt x="70923" y="0"/>
                  </a:lnTo>
                  <a:lnTo>
                    <a:pt x="17788" y="7063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80186" y="4550059"/>
              <a:ext cx="1189722" cy="50895"/>
            </a:xfrm>
            <a:custGeom>
              <a:avLst/>
              <a:gdLst/>
              <a:ahLst/>
              <a:cxnLst/>
              <a:rect l="0" t="0" r="0" b="0"/>
              <a:pathLst>
                <a:path w="1189722" h="50895">
                  <a:moveTo>
                    <a:pt x="0" y="19308"/>
                  </a:moveTo>
                  <a:lnTo>
                    <a:pt x="16768" y="8130"/>
                  </a:lnTo>
                  <a:lnTo>
                    <a:pt x="49552" y="1179"/>
                  </a:lnTo>
                  <a:lnTo>
                    <a:pt x="109788" y="0"/>
                  </a:lnTo>
                  <a:lnTo>
                    <a:pt x="167959" y="6699"/>
                  </a:lnTo>
                  <a:lnTo>
                    <a:pt x="224510" y="8369"/>
                  </a:lnTo>
                  <a:lnTo>
                    <a:pt x="281911" y="8699"/>
                  </a:lnTo>
                  <a:lnTo>
                    <a:pt x="345242" y="8764"/>
                  </a:lnTo>
                  <a:lnTo>
                    <a:pt x="397569" y="14366"/>
                  </a:lnTo>
                  <a:lnTo>
                    <a:pt x="447691" y="17844"/>
                  </a:lnTo>
                  <a:lnTo>
                    <a:pt x="506996" y="18874"/>
                  </a:lnTo>
                  <a:lnTo>
                    <a:pt x="557843" y="19180"/>
                  </a:lnTo>
                  <a:lnTo>
                    <a:pt x="613723" y="24860"/>
                  </a:lnTo>
                  <a:lnTo>
                    <a:pt x="657251" y="27625"/>
                  </a:lnTo>
                  <a:lnTo>
                    <a:pt x="703893" y="28854"/>
                  </a:lnTo>
                  <a:lnTo>
                    <a:pt x="751919" y="29400"/>
                  </a:lnTo>
                  <a:lnTo>
                    <a:pt x="797441" y="29643"/>
                  </a:lnTo>
                  <a:lnTo>
                    <a:pt x="856291" y="29780"/>
                  </a:lnTo>
                  <a:lnTo>
                    <a:pt x="909603" y="32940"/>
                  </a:lnTo>
                  <a:lnTo>
                    <a:pt x="963613" y="38165"/>
                  </a:lnTo>
                  <a:lnTo>
                    <a:pt x="1018610" y="42833"/>
                  </a:lnTo>
                  <a:lnTo>
                    <a:pt x="1063369" y="47311"/>
                  </a:lnTo>
                  <a:lnTo>
                    <a:pt x="1110557" y="49302"/>
                  </a:lnTo>
                  <a:lnTo>
                    <a:pt x="1146348" y="50186"/>
                  </a:lnTo>
                  <a:lnTo>
                    <a:pt x="1189721" y="508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60289" y="4664124"/>
              <a:ext cx="170350" cy="360218"/>
            </a:xfrm>
            <a:custGeom>
              <a:avLst/>
              <a:gdLst/>
              <a:ahLst/>
              <a:cxnLst/>
              <a:rect l="0" t="0" r="0" b="0"/>
              <a:pathLst>
                <a:path w="170350" h="360218">
                  <a:moveTo>
                    <a:pt x="162136" y="0"/>
                  </a:moveTo>
                  <a:lnTo>
                    <a:pt x="102542" y="49498"/>
                  </a:lnTo>
                  <a:lnTo>
                    <a:pt x="60366" y="105933"/>
                  </a:lnTo>
                  <a:lnTo>
                    <a:pt x="23836" y="168513"/>
                  </a:lnTo>
                  <a:lnTo>
                    <a:pt x="882" y="231632"/>
                  </a:lnTo>
                  <a:lnTo>
                    <a:pt x="0" y="252686"/>
                  </a:lnTo>
                  <a:lnTo>
                    <a:pt x="13229" y="312562"/>
                  </a:lnTo>
                  <a:lnTo>
                    <a:pt x="24205" y="335449"/>
                  </a:lnTo>
                  <a:lnTo>
                    <a:pt x="40002" y="351079"/>
                  </a:lnTo>
                  <a:lnTo>
                    <a:pt x="49128" y="356885"/>
                  </a:lnTo>
                  <a:lnTo>
                    <a:pt x="68626" y="360217"/>
                  </a:lnTo>
                  <a:lnTo>
                    <a:pt x="88990" y="356628"/>
                  </a:lnTo>
                  <a:lnTo>
                    <a:pt x="119016" y="341454"/>
                  </a:lnTo>
                  <a:lnTo>
                    <a:pt x="135562" y="328792"/>
                  </a:lnTo>
                  <a:lnTo>
                    <a:pt x="152442" y="302920"/>
                  </a:lnTo>
                  <a:lnTo>
                    <a:pt x="167456" y="261567"/>
                  </a:lnTo>
                  <a:lnTo>
                    <a:pt x="170349" y="236355"/>
                  </a:lnTo>
                  <a:lnTo>
                    <a:pt x="167611" y="226590"/>
                  </a:lnTo>
                  <a:lnTo>
                    <a:pt x="162277" y="218910"/>
                  </a:lnTo>
                  <a:lnTo>
                    <a:pt x="155211" y="212621"/>
                  </a:lnTo>
                  <a:lnTo>
                    <a:pt x="146991" y="209597"/>
                  </a:lnTo>
                  <a:lnTo>
                    <a:pt x="128498" y="209358"/>
                  </a:lnTo>
                  <a:lnTo>
                    <a:pt x="74518" y="233316"/>
                  </a:lnTo>
                  <a:lnTo>
                    <a:pt x="25265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656148" y="4685181"/>
              <a:ext cx="310316" cy="319843"/>
            </a:xfrm>
            <a:custGeom>
              <a:avLst/>
              <a:gdLst/>
              <a:ahLst/>
              <a:cxnLst/>
              <a:rect l="0" t="0" r="0" b="0"/>
              <a:pathLst>
                <a:path w="310316" h="319843">
                  <a:moveTo>
                    <a:pt x="134732" y="0"/>
                  </a:moveTo>
                  <a:lnTo>
                    <a:pt x="90770" y="20243"/>
                  </a:lnTo>
                  <a:lnTo>
                    <a:pt x="58546" y="54561"/>
                  </a:lnTo>
                  <a:lnTo>
                    <a:pt x="28152" y="105538"/>
                  </a:lnTo>
                  <a:lnTo>
                    <a:pt x="5076" y="168478"/>
                  </a:lnTo>
                  <a:lnTo>
                    <a:pt x="0" y="205637"/>
                  </a:lnTo>
                  <a:lnTo>
                    <a:pt x="4085" y="240694"/>
                  </a:lnTo>
                  <a:lnTo>
                    <a:pt x="12716" y="259443"/>
                  </a:lnTo>
                  <a:lnTo>
                    <a:pt x="25520" y="275575"/>
                  </a:lnTo>
                  <a:lnTo>
                    <a:pt x="52461" y="296641"/>
                  </a:lnTo>
                  <a:lnTo>
                    <a:pt x="103405" y="318683"/>
                  </a:lnTo>
                  <a:lnTo>
                    <a:pt x="124319" y="319842"/>
                  </a:lnTo>
                  <a:lnTo>
                    <a:pt x="184098" y="307974"/>
                  </a:lnTo>
                  <a:lnTo>
                    <a:pt x="206975" y="301434"/>
                  </a:lnTo>
                  <a:lnTo>
                    <a:pt x="225722" y="288389"/>
                  </a:lnTo>
                  <a:lnTo>
                    <a:pt x="278402" y="229788"/>
                  </a:lnTo>
                  <a:lnTo>
                    <a:pt x="298249" y="187980"/>
                  </a:lnTo>
                  <a:lnTo>
                    <a:pt x="310315" y="135875"/>
                  </a:lnTo>
                  <a:lnTo>
                    <a:pt x="309865" y="109522"/>
                  </a:lnTo>
                  <a:lnTo>
                    <a:pt x="290513" y="64008"/>
                  </a:lnTo>
                  <a:lnTo>
                    <a:pt x="276497" y="43656"/>
                  </a:lnTo>
                  <a:lnTo>
                    <a:pt x="258571" y="26812"/>
                  </a:lnTo>
                  <a:lnTo>
                    <a:pt x="232666" y="17766"/>
                  </a:lnTo>
                  <a:lnTo>
                    <a:pt x="185197" y="12673"/>
                  </a:lnTo>
                  <a:lnTo>
                    <a:pt x="13473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6917222" y="2442611"/>
            <a:ext cx="255613" cy="294799"/>
          </a:xfrm>
          <a:custGeom>
            <a:avLst/>
            <a:gdLst/>
            <a:ahLst/>
            <a:cxnLst/>
            <a:rect l="0" t="0" r="0" b="0"/>
            <a:pathLst>
              <a:path w="255613" h="294799">
                <a:moveTo>
                  <a:pt x="0" y="0"/>
                </a:moveTo>
                <a:lnTo>
                  <a:pt x="11179" y="11178"/>
                </a:lnTo>
                <a:lnTo>
                  <a:pt x="17981" y="13301"/>
                </a:lnTo>
                <a:lnTo>
                  <a:pt x="75331" y="11125"/>
                </a:lnTo>
                <a:lnTo>
                  <a:pt x="124356" y="10705"/>
                </a:lnTo>
                <a:lnTo>
                  <a:pt x="183749" y="16629"/>
                </a:lnTo>
                <a:lnTo>
                  <a:pt x="246986" y="17152"/>
                </a:lnTo>
                <a:lnTo>
                  <a:pt x="253565" y="21963"/>
                </a:lnTo>
                <a:lnTo>
                  <a:pt x="255612" y="28680"/>
                </a:lnTo>
                <a:lnTo>
                  <a:pt x="247673" y="64677"/>
                </a:lnTo>
                <a:lnTo>
                  <a:pt x="206562" y="127406"/>
                </a:lnTo>
                <a:lnTo>
                  <a:pt x="172139" y="189606"/>
                </a:lnTo>
                <a:lnTo>
                  <a:pt x="141475" y="252692"/>
                </a:lnTo>
                <a:lnTo>
                  <a:pt x="126343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6190756" y="5148435"/>
            <a:ext cx="1389763" cy="715939"/>
            <a:chOff x="6190756" y="5148435"/>
            <a:chExt cx="1389763" cy="715939"/>
          </a:xfrm>
        </p:grpSpPr>
        <p:sp>
          <p:nvSpPr>
            <p:cNvPr id="62" name="Freeform 61"/>
            <p:cNvSpPr/>
            <p:nvPr/>
          </p:nvSpPr>
          <p:spPr>
            <a:xfrm>
              <a:off x="6462871" y="5148435"/>
              <a:ext cx="185044" cy="315856"/>
            </a:xfrm>
            <a:custGeom>
              <a:avLst/>
              <a:gdLst/>
              <a:ahLst/>
              <a:cxnLst/>
              <a:rect l="0" t="0" r="0" b="0"/>
              <a:pathLst>
                <a:path w="185044" h="315856">
                  <a:moveTo>
                    <a:pt x="170082" y="0"/>
                  </a:moveTo>
                  <a:lnTo>
                    <a:pt x="126119" y="14654"/>
                  </a:lnTo>
                  <a:lnTo>
                    <a:pt x="106090" y="15092"/>
                  </a:lnTo>
                  <a:lnTo>
                    <a:pt x="46925" y="9959"/>
                  </a:lnTo>
                  <a:lnTo>
                    <a:pt x="24098" y="5206"/>
                  </a:lnTo>
                  <a:lnTo>
                    <a:pt x="15438" y="6980"/>
                  </a:lnTo>
                  <a:lnTo>
                    <a:pt x="8494" y="11673"/>
                  </a:lnTo>
                  <a:lnTo>
                    <a:pt x="2695" y="18310"/>
                  </a:lnTo>
                  <a:lnTo>
                    <a:pt x="0" y="26245"/>
                  </a:lnTo>
                  <a:lnTo>
                    <a:pt x="123" y="44420"/>
                  </a:lnTo>
                  <a:lnTo>
                    <a:pt x="16149" y="105487"/>
                  </a:lnTo>
                  <a:lnTo>
                    <a:pt x="21837" y="111269"/>
                  </a:lnTo>
                  <a:lnTo>
                    <a:pt x="29137" y="113954"/>
                  </a:lnTo>
                  <a:lnTo>
                    <a:pt x="37515" y="114573"/>
                  </a:lnTo>
                  <a:lnTo>
                    <a:pt x="53062" y="121502"/>
                  </a:lnTo>
                  <a:lnTo>
                    <a:pt x="112396" y="156214"/>
                  </a:lnTo>
                  <a:lnTo>
                    <a:pt x="170564" y="196689"/>
                  </a:lnTo>
                  <a:lnTo>
                    <a:pt x="177422" y="205996"/>
                  </a:lnTo>
                  <a:lnTo>
                    <a:pt x="185043" y="228814"/>
                  </a:lnTo>
                  <a:lnTo>
                    <a:pt x="182190" y="251434"/>
                  </a:lnTo>
                  <a:lnTo>
                    <a:pt x="171954" y="272015"/>
                  </a:lnTo>
                  <a:lnTo>
                    <a:pt x="155707" y="288962"/>
                  </a:lnTo>
                  <a:lnTo>
                    <a:pt x="126829" y="306067"/>
                  </a:lnTo>
                  <a:lnTo>
                    <a:pt x="77224" y="313921"/>
                  </a:lnTo>
                  <a:lnTo>
                    <a:pt x="2268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719701" y="5158963"/>
              <a:ext cx="155860" cy="268929"/>
            </a:xfrm>
            <a:custGeom>
              <a:avLst/>
              <a:gdLst/>
              <a:ahLst/>
              <a:cxnLst/>
              <a:rect l="0" t="0" r="0" b="0"/>
              <a:pathLst>
                <a:path w="155860" h="268929">
                  <a:moveTo>
                    <a:pt x="71179" y="0"/>
                  </a:moveTo>
                  <a:lnTo>
                    <a:pt x="55538" y="17981"/>
                  </a:lnTo>
                  <a:lnTo>
                    <a:pt x="31572" y="74354"/>
                  </a:lnTo>
                  <a:lnTo>
                    <a:pt x="5985" y="126429"/>
                  </a:lnTo>
                  <a:lnTo>
                    <a:pt x="0" y="163543"/>
                  </a:lnTo>
                  <a:lnTo>
                    <a:pt x="6383" y="209600"/>
                  </a:lnTo>
                  <a:lnTo>
                    <a:pt x="16756" y="240698"/>
                  </a:lnTo>
                  <a:lnTo>
                    <a:pt x="27884" y="257496"/>
                  </a:lnTo>
                  <a:lnTo>
                    <a:pt x="36467" y="262911"/>
                  </a:lnTo>
                  <a:lnTo>
                    <a:pt x="58481" y="268928"/>
                  </a:lnTo>
                  <a:lnTo>
                    <a:pt x="97183" y="266726"/>
                  </a:lnTo>
                  <a:lnTo>
                    <a:pt x="118221" y="258535"/>
                  </a:lnTo>
                  <a:lnTo>
                    <a:pt x="135371" y="245926"/>
                  </a:lnTo>
                  <a:lnTo>
                    <a:pt x="150792" y="228624"/>
                  </a:lnTo>
                  <a:lnTo>
                    <a:pt x="154670" y="217927"/>
                  </a:lnTo>
                  <a:lnTo>
                    <a:pt x="155859" y="193563"/>
                  </a:lnTo>
                  <a:lnTo>
                    <a:pt x="149369" y="173376"/>
                  </a:lnTo>
                  <a:lnTo>
                    <a:pt x="144362" y="164717"/>
                  </a:lnTo>
                  <a:lnTo>
                    <a:pt x="137516" y="160114"/>
                  </a:lnTo>
                  <a:lnTo>
                    <a:pt x="120550" y="158120"/>
                  </a:lnTo>
                  <a:lnTo>
                    <a:pt x="73868" y="177739"/>
                  </a:lnTo>
                  <a:lnTo>
                    <a:pt x="50122" y="18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43399" y="531689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57197" y="119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90756" y="5464290"/>
              <a:ext cx="1389763" cy="52644"/>
            </a:xfrm>
            <a:custGeom>
              <a:avLst/>
              <a:gdLst/>
              <a:ahLst/>
              <a:cxnLst/>
              <a:rect l="0" t="0" r="0" b="0"/>
              <a:pathLst>
                <a:path w="1389763" h="52644">
                  <a:moveTo>
                    <a:pt x="0" y="52643"/>
                  </a:moveTo>
                  <a:lnTo>
                    <a:pt x="58617" y="52643"/>
                  </a:lnTo>
                  <a:lnTo>
                    <a:pt x="118857" y="51473"/>
                  </a:lnTo>
                  <a:lnTo>
                    <a:pt x="170097" y="44309"/>
                  </a:lnTo>
                  <a:lnTo>
                    <a:pt x="230521" y="42547"/>
                  </a:lnTo>
                  <a:lnTo>
                    <a:pt x="281472" y="36653"/>
                  </a:lnTo>
                  <a:lnTo>
                    <a:pt x="333613" y="33087"/>
                  </a:lnTo>
                  <a:lnTo>
                    <a:pt x="391697" y="32030"/>
                  </a:lnTo>
                  <a:lnTo>
                    <a:pt x="447771" y="31717"/>
                  </a:lnTo>
                  <a:lnTo>
                    <a:pt x="502310" y="25545"/>
                  </a:lnTo>
                  <a:lnTo>
                    <a:pt x="563197" y="24970"/>
                  </a:lnTo>
                  <a:lnTo>
                    <a:pt x="625239" y="21830"/>
                  </a:lnTo>
                  <a:lnTo>
                    <a:pt x="686887" y="21209"/>
                  </a:lnTo>
                  <a:lnTo>
                    <a:pt x="740866" y="21102"/>
                  </a:lnTo>
                  <a:lnTo>
                    <a:pt x="795074" y="21070"/>
                  </a:lnTo>
                  <a:lnTo>
                    <a:pt x="847010" y="21061"/>
                  </a:lnTo>
                  <a:lnTo>
                    <a:pt x="906852" y="21058"/>
                  </a:lnTo>
                  <a:lnTo>
                    <a:pt x="962798" y="21057"/>
                  </a:lnTo>
                  <a:lnTo>
                    <a:pt x="1018369" y="21057"/>
                  </a:lnTo>
                  <a:lnTo>
                    <a:pt x="1077339" y="21057"/>
                  </a:lnTo>
                  <a:lnTo>
                    <a:pt x="1133805" y="21057"/>
                  </a:lnTo>
                  <a:lnTo>
                    <a:pt x="1178907" y="21057"/>
                  </a:lnTo>
                  <a:lnTo>
                    <a:pt x="1226248" y="21057"/>
                  </a:lnTo>
                  <a:lnTo>
                    <a:pt x="1274585" y="17937"/>
                  </a:lnTo>
                  <a:lnTo>
                    <a:pt x="1319855" y="12652"/>
                  </a:lnTo>
                  <a:lnTo>
                    <a:pt x="1374566" y="2846"/>
                  </a:lnTo>
                  <a:lnTo>
                    <a:pt x="13897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22466" y="5559046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21057" y="0"/>
                  </a:moveTo>
                  <a:lnTo>
                    <a:pt x="13822" y="27556"/>
                  </a:lnTo>
                  <a:lnTo>
                    <a:pt x="11179" y="86899"/>
                  </a:lnTo>
                  <a:lnTo>
                    <a:pt x="5068" y="143767"/>
                  </a:lnTo>
                  <a:lnTo>
                    <a:pt x="1001" y="198371"/>
                  </a:lnTo>
                  <a:lnTo>
                    <a:pt x="198" y="261149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98052" y="5590632"/>
              <a:ext cx="145472" cy="140473"/>
            </a:xfrm>
            <a:custGeom>
              <a:avLst/>
              <a:gdLst/>
              <a:ahLst/>
              <a:cxnLst/>
              <a:rect l="0" t="0" r="0" b="0"/>
              <a:pathLst>
                <a:path w="145472" h="140473">
                  <a:moveTo>
                    <a:pt x="145471" y="115813"/>
                  </a:moveTo>
                  <a:lnTo>
                    <a:pt x="128704" y="110224"/>
                  </a:lnTo>
                  <a:lnTo>
                    <a:pt x="111112" y="110600"/>
                  </a:lnTo>
                  <a:lnTo>
                    <a:pt x="50471" y="126808"/>
                  </a:lnTo>
                  <a:lnTo>
                    <a:pt x="8552" y="140472"/>
                  </a:lnTo>
                  <a:lnTo>
                    <a:pt x="2719" y="138102"/>
                  </a:lnTo>
                  <a:lnTo>
                    <a:pt x="0" y="131842"/>
                  </a:lnTo>
                  <a:lnTo>
                    <a:pt x="99" y="113579"/>
                  </a:lnTo>
                  <a:lnTo>
                    <a:pt x="16106" y="51276"/>
                  </a:lnTo>
                  <a:lnTo>
                    <a:pt x="296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00375" y="5580103"/>
              <a:ext cx="263260" cy="249252"/>
            </a:xfrm>
            <a:custGeom>
              <a:avLst/>
              <a:gdLst/>
              <a:ahLst/>
              <a:cxnLst/>
              <a:rect l="0" t="0" r="0" b="0"/>
              <a:pathLst>
                <a:path w="263260" h="249252">
                  <a:moveTo>
                    <a:pt x="153718" y="42114"/>
                  </a:moveTo>
                  <a:lnTo>
                    <a:pt x="136950" y="36525"/>
                  </a:lnTo>
                  <a:lnTo>
                    <a:pt x="119360" y="36901"/>
                  </a:lnTo>
                  <a:lnTo>
                    <a:pt x="99843" y="42137"/>
                  </a:lnTo>
                  <a:lnTo>
                    <a:pt x="61838" y="64562"/>
                  </a:lnTo>
                  <a:lnTo>
                    <a:pt x="31453" y="97111"/>
                  </a:lnTo>
                  <a:lnTo>
                    <a:pt x="9996" y="127040"/>
                  </a:lnTo>
                  <a:lnTo>
                    <a:pt x="2105" y="150829"/>
                  </a:lnTo>
                  <a:lnTo>
                    <a:pt x="0" y="163724"/>
                  </a:lnTo>
                  <a:lnTo>
                    <a:pt x="3901" y="184290"/>
                  </a:lnTo>
                  <a:lnTo>
                    <a:pt x="19250" y="209023"/>
                  </a:lnTo>
                  <a:lnTo>
                    <a:pt x="33124" y="222750"/>
                  </a:lnTo>
                  <a:lnTo>
                    <a:pt x="61834" y="237056"/>
                  </a:lnTo>
                  <a:lnTo>
                    <a:pt x="112865" y="249251"/>
                  </a:lnTo>
                  <a:lnTo>
                    <a:pt x="150972" y="248547"/>
                  </a:lnTo>
                  <a:lnTo>
                    <a:pt x="172385" y="242657"/>
                  </a:lnTo>
                  <a:lnTo>
                    <a:pt x="205195" y="219811"/>
                  </a:lnTo>
                  <a:lnTo>
                    <a:pt x="240132" y="184664"/>
                  </a:lnTo>
                  <a:lnTo>
                    <a:pt x="258049" y="143322"/>
                  </a:lnTo>
                  <a:lnTo>
                    <a:pt x="263259" y="117511"/>
                  </a:lnTo>
                  <a:lnTo>
                    <a:pt x="257070" y="65933"/>
                  </a:lnTo>
                  <a:lnTo>
                    <a:pt x="254205" y="54484"/>
                  </a:lnTo>
                  <a:lnTo>
                    <a:pt x="241662" y="35524"/>
                  </a:lnTo>
                  <a:lnTo>
                    <a:pt x="1958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7235793" y="3000621"/>
            <a:ext cx="200168" cy="213648"/>
          </a:xfrm>
          <a:custGeom>
            <a:avLst/>
            <a:gdLst/>
            <a:ahLst/>
            <a:cxnLst/>
            <a:rect l="0" t="0" r="0" b="0"/>
            <a:pathLst>
              <a:path w="200168" h="213648">
                <a:moveTo>
                  <a:pt x="60456" y="10529"/>
                </a:moveTo>
                <a:lnTo>
                  <a:pt x="22082" y="39837"/>
                </a:lnTo>
                <a:lnTo>
                  <a:pt x="6451" y="65616"/>
                </a:lnTo>
                <a:lnTo>
                  <a:pt x="0" y="101070"/>
                </a:lnTo>
                <a:lnTo>
                  <a:pt x="3679" y="135622"/>
                </a:lnTo>
                <a:lnTo>
                  <a:pt x="17766" y="168086"/>
                </a:lnTo>
                <a:lnTo>
                  <a:pt x="36758" y="194343"/>
                </a:lnTo>
                <a:lnTo>
                  <a:pt x="62793" y="211351"/>
                </a:lnTo>
                <a:lnTo>
                  <a:pt x="82552" y="213647"/>
                </a:lnTo>
                <a:lnTo>
                  <a:pt x="123832" y="205589"/>
                </a:lnTo>
                <a:lnTo>
                  <a:pt x="149684" y="190507"/>
                </a:lnTo>
                <a:lnTo>
                  <a:pt x="172161" y="171220"/>
                </a:lnTo>
                <a:lnTo>
                  <a:pt x="188050" y="145099"/>
                </a:lnTo>
                <a:lnTo>
                  <a:pt x="200167" y="109543"/>
                </a:lnTo>
                <a:lnTo>
                  <a:pt x="199988" y="63783"/>
                </a:lnTo>
                <a:lnTo>
                  <a:pt x="192270" y="39657"/>
                </a:lnTo>
                <a:lnTo>
                  <a:pt x="186936" y="29947"/>
                </a:lnTo>
                <a:lnTo>
                  <a:pt x="168532" y="16040"/>
                </a:lnTo>
                <a:lnTo>
                  <a:pt x="12362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7271533" y="2486868"/>
            <a:ext cx="248898" cy="289349"/>
          </a:xfrm>
          <a:custGeom>
            <a:avLst/>
            <a:gdLst/>
            <a:ahLst/>
            <a:cxnLst/>
            <a:rect l="0" t="0" r="0" b="0"/>
            <a:pathLst>
              <a:path w="248898" h="289349">
                <a:moveTo>
                  <a:pt x="245814" y="29442"/>
                </a:moveTo>
                <a:lnTo>
                  <a:pt x="208336" y="37776"/>
                </a:lnTo>
                <a:lnTo>
                  <a:pt x="183534" y="36656"/>
                </a:lnTo>
                <a:lnTo>
                  <a:pt x="126364" y="19992"/>
                </a:lnTo>
                <a:lnTo>
                  <a:pt x="64681" y="5089"/>
                </a:lnTo>
                <a:lnTo>
                  <a:pt x="21609" y="0"/>
                </a:lnTo>
                <a:lnTo>
                  <a:pt x="12116" y="3965"/>
                </a:lnTo>
                <a:lnTo>
                  <a:pt x="5787" y="11288"/>
                </a:lnTo>
                <a:lnTo>
                  <a:pt x="1568" y="20849"/>
                </a:lnTo>
                <a:lnTo>
                  <a:pt x="0" y="40831"/>
                </a:lnTo>
                <a:lnTo>
                  <a:pt x="2936" y="87844"/>
                </a:lnTo>
                <a:lnTo>
                  <a:pt x="6687" y="95283"/>
                </a:lnTo>
                <a:lnTo>
                  <a:pt x="12696" y="99072"/>
                </a:lnTo>
                <a:lnTo>
                  <a:pt x="31072" y="100164"/>
                </a:lnTo>
                <a:lnTo>
                  <a:pt x="87409" y="97571"/>
                </a:lnTo>
                <a:lnTo>
                  <a:pt x="138355" y="107631"/>
                </a:lnTo>
                <a:lnTo>
                  <a:pt x="192885" y="135781"/>
                </a:lnTo>
                <a:lnTo>
                  <a:pt x="212931" y="150403"/>
                </a:lnTo>
                <a:lnTo>
                  <a:pt x="236200" y="178367"/>
                </a:lnTo>
                <a:lnTo>
                  <a:pt x="246611" y="198576"/>
                </a:lnTo>
                <a:lnTo>
                  <a:pt x="248897" y="219257"/>
                </a:lnTo>
                <a:lnTo>
                  <a:pt x="240834" y="261129"/>
                </a:lnTo>
                <a:lnTo>
                  <a:pt x="235475" y="269298"/>
                </a:lnTo>
                <a:lnTo>
                  <a:pt x="220162" y="281494"/>
                </a:lnTo>
                <a:lnTo>
                  <a:pt x="186221" y="289348"/>
                </a:lnTo>
                <a:lnTo>
                  <a:pt x="128378" y="283886"/>
                </a:lnTo>
                <a:lnTo>
                  <a:pt x="108943" y="2821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6580311" y="6001243"/>
            <a:ext cx="600125" cy="443429"/>
            <a:chOff x="6580311" y="6001243"/>
            <a:chExt cx="600125" cy="443429"/>
          </a:xfrm>
        </p:grpSpPr>
        <p:sp>
          <p:nvSpPr>
            <p:cNvPr id="72" name="Freeform 71"/>
            <p:cNvSpPr/>
            <p:nvPr/>
          </p:nvSpPr>
          <p:spPr>
            <a:xfrm>
              <a:off x="6854052" y="6001243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8617"/>
                  </a:lnTo>
                  <a:lnTo>
                    <a:pt x="1169" y="111621"/>
                  </a:lnTo>
                  <a:lnTo>
                    <a:pt x="9064" y="173493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48767" y="6043357"/>
              <a:ext cx="115814" cy="119342"/>
            </a:xfrm>
            <a:custGeom>
              <a:avLst/>
              <a:gdLst/>
              <a:ahLst/>
              <a:cxnLst/>
              <a:rect l="0" t="0" r="0" b="0"/>
              <a:pathLst>
                <a:path w="115814" h="119342">
                  <a:moveTo>
                    <a:pt x="115813" y="73700"/>
                  </a:moveTo>
                  <a:lnTo>
                    <a:pt x="80916" y="103008"/>
                  </a:lnTo>
                  <a:lnTo>
                    <a:pt x="46072" y="117609"/>
                  </a:lnTo>
                  <a:lnTo>
                    <a:pt x="22816" y="119341"/>
                  </a:lnTo>
                  <a:lnTo>
                    <a:pt x="11700" y="118165"/>
                  </a:lnTo>
                  <a:lnTo>
                    <a:pt x="5461" y="113872"/>
                  </a:lnTo>
                  <a:lnTo>
                    <a:pt x="2470" y="107500"/>
                  </a:lnTo>
                  <a:lnTo>
                    <a:pt x="2268" y="89892"/>
                  </a:lnTo>
                  <a:lnTo>
                    <a:pt x="9210" y="26973"/>
                  </a:lnTo>
                  <a:lnTo>
                    <a:pt x="6823" y="119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34975" y="6032829"/>
              <a:ext cx="151611" cy="160395"/>
            </a:xfrm>
            <a:custGeom>
              <a:avLst/>
              <a:gdLst/>
              <a:ahLst/>
              <a:cxnLst/>
              <a:rect l="0" t="0" r="0" b="0"/>
              <a:pathLst>
                <a:path w="151611" h="160395">
                  <a:moveTo>
                    <a:pt x="108590" y="0"/>
                  </a:moveTo>
                  <a:lnTo>
                    <a:pt x="55885" y="19128"/>
                  </a:lnTo>
                  <a:lnTo>
                    <a:pt x="17797" y="49803"/>
                  </a:lnTo>
                  <a:lnTo>
                    <a:pt x="2010" y="75978"/>
                  </a:lnTo>
                  <a:lnTo>
                    <a:pt x="0" y="95769"/>
                  </a:lnTo>
                  <a:lnTo>
                    <a:pt x="4175" y="116263"/>
                  </a:lnTo>
                  <a:lnTo>
                    <a:pt x="13831" y="137071"/>
                  </a:lnTo>
                  <a:lnTo>
                    <a:pt x="29040" y="151777"/>
                  </a:lnTo>
                  <a:lnTo>
                    <a:pt x="38009" y="157336"/>
                  </a:lnTo>
                  <a:lnTo>
                    <a:pt x="57333" y="160394"/>
                  </a:lnTo>
                  <a:lnTo>
                    <a:pt x="77620" y="156684"/>
                  </a:lnTo>
                  <a:lnTo>
                    <a:pt x="98335" y="147236"/>
                  </a:lnTo>
                  <a:lnTo>
                    <a:pt x="124139" y="123174"/>
                  </a:lnTo>
                  <a:lnTo>
                    <a:pt x="146602" y="93818"/>
                  </a:lnTo>
                  <a:lnTo>
                    <a:pt x="151610" y="73282"/>
                  </a:lnTo>
                  <a:lnTo>
                    <a:pt x="151308" y="62892"/>
                  </a:lnTo>
                  <a:lnTo>
                    <a:pt x="147597" y="53627"/>
                  </a:lnTo>
                  <a:lnTo>
                    <a:pt x="134115" y="37092"/>
                  </a:lnTo>
                  <a:lnTo>
                    <a:pt x="119544" y="28183"/>
                  </a:lnTo>
                  <a:lnTo>
                    <a:pt x="9806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01368" y="6201285"/>
              <a:ext cx="115814" cy="7237"/>
            </a:xfrm>
            <a:custGeom>
              <a:avLst/>
              <a:gdLst/>
              <a:ahLst/>
              <a:cxnLst/>
              <a:rect l="0" t="0" r="0" b="0"/>
              <a:pathLst>
                <a:path w="115814" h="7237">
                  <a:moveTo>
                    <a:pt x="115813" y="0"/>
                  </a:moveTo>
                  <a:lnTo>
                    <a:pt x="88257" y="7236"/>
                  </a:lnTo>
                  <a:lnTo>
                    <a:pt x="35154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80311" y="6232870"/>
              <a:ext cx="600125" cy="31587"/>
            </a:xfrm>
            <a:custGeom>
              <a:avLst/>
              <a:gdLst/>
              <a:ahLst/>
              <a:cxnLst/>
              <a:rect l="0" t="0" r="0" b="0"/>
              <a:pathLst>
                <a:path w="600125" h="31587">
                  <a:moveTo>
                    <a:pt x="600124" y="0"/>
                  </a:moveTo>
                  <a:lnTo>
                    <a:pt x="562646" y="8333"/>
                  </a:lnTo>
                  <a:lnTo>
                    <a:pt x="511222" y="10095"/>
                  </a:lnTo>
                  <a:lnTo>
                    <a:pt x="454834" y="17679"/>
                  </a:lnTo>
                  <a:lnTo>
                    <a:pt x="404477" y="20056"/>
                  </a:lnTo>
                  <a:lnTo>
                    <a:pt x="346792" y="20760"/>
                  </a:lnTo>
                  <a:lnTo>
                    <a:pt x="290966" y="20969"/>
                  </a:lnTo>
                  <a:lnTo>
                    <a:pt x="230491" y="21031"/>
                  </a:lnTo>
                  <a:lnTo>
                    <a:pt x="169289" y="22219"/>
                  </a:lnTo>
                  <a:lnTo>
                    <a:pt x="113590" y="28290"/>
                  </a:lnTo>
                  <a:lnTo>
                    <a:pt x="61212" y="3061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952169" y="6311438"/>
              <a:ext cx="150244" cy="133234"/>
            </a:xfrm>
            <a:custGeom>
              <a:avLst/>
              <a:gdLst/>
              <a:ahLst/>
              <a:cxnLst/>
              <a:rect l="0" t="0" r="0" b="0"/>
              <a:pathLst>
                <a:path w="150244" h="133234">
                  <a:moveTo>
                    <a:pt x="70338" y="47774"/>
                  </a:moveTo>
                  <a:lnTo>
                    <a:pt x="17634" y="66902"/>
                  </a:lnTo>
                  <a:lnTo>
                    <a:pt x="1681" y="78113"/>
                  </a:lnTo>
                  <a:lnTo>
                    <a:pt x="0" y="84377"/>
                  </a:lnTo>
                  <a:lnTo>
                    <a:pt x="2389" y="90894"/>
                  </a:lnTo>
                  <a:lnTo>
                    <a:pt x="7491" y="97578"/>
                  </a:lnTo>
                  <a:lnTo>
                    <a:pt x="55173" y="130015"/>
                  </a:lnTo>
                  <a:lnTo>
                    <a:pt x="63738" y="133017"/>
                  </a:lnTo>
                  <a:lnTo>
                    <a:pt x="82613" y="133233"/>
                  </a:lnTo>
                  <a:lnTo>
                    <a:pt x="112970" y="126777"/>
                  </a:lnTo>
                  <a:lnTo>
                    <a:pt x="130620" y="114472"/>
                  </a:lnTo>
                  <a:lnTo>
                    <a:pt x="138602" y="106278"/>
                  </a:lnTo>
                  <a:lnTo>
                    <a:pt x="147472" y="84694"/>
                  </a:lnTo>
                  <a:lnTo>
                    <a:pt x="150243" y="60674"/>
                  </a:lnTo>
                  <a:lnTo>
                    <a:pt x="147575" y="38300"/>
                  </a:lnTo>
                  <a:lnTo>
                    <a:pt x="139371" y="19777"/>
                  </a:lnTo>
                  <a:lnTo>
                    <a:pt x="133907" y="11562"/>
                  </a:lnTo>
                  <a:lnTo>
                    <a:pt x="125586" y="6085"/>
                  </a:lnTo>
                  <a:lnTo>
                    <a:pt x="103862" y="0"/>
                  </a:lnTo>
                  <a:lnTo>
                    <a:pt x="49281" y="5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6000872" y="2276395"/>
            <a:ext cx="1999062" cy="555771"/>
          </a:xfrm>
          <a:custGeom>
            <a:avLst/>
            <a:gdLst/>
            <a:ahLst/>
            <a:cxnLst/>
            <a:rect l="0" t="0" r="0" b="0"/>
            <a:pathLst>
              <a:path w="1999062" h="555771">
                <a:moveTo>
                  <a:pt x="1474361" y="50403"/>
                </a:moveTo>
                <a:lnTo>
                  <a:pt x="1431669" y="47283"/>
                </a:lnTo>
                <a:lnTo>
                  <a:pt x="1378841" y="35748"/>
                </a:lnTo>
                <a:lnTo>
                  <a:pt x="1321655" y="29440"/>
                </a:lnTo>
                <a:lnTo>
                  <a:pt x="1258889" y="20447"/>
                </a:lnTo>
                <a:lnTo>
                  <a:pt x="1195449" y="11903"/>
                </a:lnTo>
                <a:lnTo>
                  <a:pt x="1142806" y="8190"/>
                </a:lnTo>
                <a:lnTo>
                  <a:pt x="1083274" y="1370"/>
                </a:lnTo>
                <a:lnTo>
                  <a:pt x="1021182" y="0"/>
                </a:lnTo>
                <a:lnTo>
                  <a:pt x="979320" y="3825"/>
                </a:lnTo>
                <a:lnTo>
                  <a:pt x="934199" y="6305"/>
                </a:lnTo>
                <a:lnTo>
                  <a:pt x="886848" y="8577"/>
                </a:lnTo>
                <a:lnTo>
                  <a:pt x="838507" y="13486"/>
                </a:lnTo>
                <a:lnTo>
                  <a:pt x="789726" y="19567"/>
                </a:lnTo>
                <a:lnTo>
                  <a:pt x="740750" y="26169"/>
                </a:lnTo>
                <a:lnTo>
                  <a:pt x="691687" y="33003"/>
                </a:lnTo>
                <a:lnTo>
                  <a:pt x="642585" y="39940"/>
                </a:lnTo>
                <a:lnTo>
                  <a:pt x="594636" y="46922"/>
                </a:lnTo>
                <a:lnTo>
                  <a:pt x="549928" y="53925"/>
                </a:lnTo>
                <a:lnTo>
                  <a:pt x="496475" y="64444"/>
                </a:lnTo>
                <a:lnTo>
                  <a:pt x="437662" y="78479"/>
                </a:lnTo>
                <a:lnTo>
                  <a:pt x="374548" y="96026"/>
                </a:lnTo>
                <a:lnTo>
                  <a:pt x="316974" y="116693"/>
                </a:lnTo>
                <a:lnTo>
                  <a:pt x="263682" y="140674"/>
                </a:lnTo>
                <a:lnTo>
                  <a:pt x="210954" y="164658"/>
                </a:lnTo>
                <a:lnTo>
                  <a:pt x="154358" y="191168"/>
                </a:lnTo>
                <a:lnTo>
                  <a:pt x="103838" y="218935"/>
                </a:lnTo>
                <a:lnTo>
                  <a:pt x="60323" y="246950"/>
                </a:lnTo>
                <a:lnTo>
                  <a:pt x="5678" y="303704"/>
                </a:lnTo>
                <a:lnTo>
                  <a:pt x="0" y="327537"/>
                </a:lnTo>
                <a:lnTo>
                  <a:pt x="124" y="340444"/>
                </a:lnTo>
                <a:lnTo>
                  <a:pt x="9620" y="364144"/>
                </a:lnTo>
                <a:lnTo>
                  <a:pt x="34697" y="394097"/>
                </a:lnTo>
                <a:lnTo>
                  <a:pt x="64355" y="414670"/>
                </a:lnTo>
                <a:lnTo>
                  <a:pt x="92249" y="431295"/>
                </a:lnTo>
                <a:lnTo>
                  <a:pt x="111395" y="443126"/>
                </a:lnTo>
                <a:lnTo>
                  <a:pt x="174467" y="460254"/>
                </a:lnTo>
                <a:lnTo>
                  <a:pt x="237401" y="474902"/>
                </a:lnTo>
                <a:lnTo>
                  <a:pt x="289361" y="485536"/>
                </a:lnTo>
                <a:lnTo>
                  <a:pt x="349211" y="490507"/>
                </a:lnTo>
                <a:lnTo>
                  <a:pt x="393667" y="491669"/>
                </a:lnTo>
                <a:lnTo>
                  <a:pt x="452256" y="495443"/>
                </a:lnTo>
                <a:lnTo>
                  <a:pt x="504320" y="503970"/>
                </a:lnTo>
                <a:lnTo>
                  <a:pt x="548392" y="510521"/>
                </a:lnTo>
                <a:lnTo>
                  <a:pt x="595276" y="517332"/>
                </a:lnTo>
                <a:lnTo>
                  <a:pt x="640290" y="524259"/>
                </a:lnTo>
                <a:lnTo>
                  <a:pt x="698854" y="531616"/>
                </a:lnTo>
                <a:lnTo>
                  <a:pt x="760564" y="534102"/>
                </a:lnTo>
                <a:lnTo>
                  <a:pt x="817814" y="541828"/>
                </a:lnTo>
                <a:lnTo>
                  <a:pt x="863628" y="545400"/>
                </a:lnTo>
                <a:lnTo>
                  <a:pt x="923996" y="552178"/>
                </a:lnTo>
                <a:lnTo>
                  <a:pt x="973078" y="554706"/>
                </a:lnTo>
                <a:lnTo>
                  <a:pt x="1034704" y="555560"/>
                </a:lnTo>
                <a:lnTo>
                  <a:pt x="1097266" y="555729"/>
                </a:lnTo>
                <a:lnTo>
                  <a:pt x="1154685" y="555762"/>
                </a:lnTo>
                <a:lnTo>
                  <a:pt x="1211087" y="555769"/>
                </a:lnTo>
                <a:lnTo>
                  <a:pt x="1272877" y="555770"/>
                </a:lnTo>
                <a:lnTo>
                  <a:pt x="1333003" y="555770"/>
                </a:lnTo>
                <a:lnTo>
                  <a:pt x="1393059" y="555770"/>
                </a:lnTo>
                <a:lnTo>
                  <a:pt x="1443643" y="555770"/>
                </a:lnTo>
                <a:lnTo>
                  <a:pt x="1492555" y="555770"/>
                </a:lnTo>
                <a:lnTo>
                  <a:pt x="1539804" y="555770"/>
                </a:lnTo>
                <a:lnTo>
                  <a:pt x="1602581" y="550181"/>
                </a:lnTo>
                <a:lnTo>
                  <a:pt x="1660042" y="538982"/>
                </a:lnTo>
                <a:lnTo>
                  <a:pt x="1719572" y="532437"/>
                </a:lnTo>
                <a:lnTo>
                  <a:pt x="1776132" y="520226"/>
                </a:lnTo>
                <a:lnTo>
                  <a:pt x="1829505" y="499313"/>
                </a:lnTo>
                <a:lnTo>
                  <a:pt x="1881988" y="482704"/>
                </a:lnTo>
                <a:lnTo>
                  <a:pt x="1926497" y="462569"/>
                </a:lnTo>
                <a:lnTo>
                  <a:pt x="1981140" y="416649"/>
                </a:lnTo>
                <a:lnTo>
                  <a:pt x="1992054" y="390603"/>
                </a:lnTo>
                <a:lnTo>
                  <a:pt x="1999061" y="331812"/>
                </a:lnTo>
                <a:lnTo>
                  <a:pt x="1989096" y="289241"/>
                </a:lnTo>
                <a:lnTo>
                  <a:pt x="1971326" y="258170"/>
                </a:lnTo>
                <a:lnTo>
                  <a:pt x="1913385" y="194846"/>
                </a:lnTo>
                <a:lnTo>
                  <a:pt x="1880913" y="168460"/>
                </a:lnTo>
                <a:lnTo>
                  <a:pt x="1822429" y="132994"/>
                </a:lnTo>
                <a:lnTo>
                  <a:pt x="1760617" y="100599"/>
                </a:lnTo>
                <a:lnTo>
                  <a:pt x="1703457" y="78793"/>
                </a:lnTo>
                <a:lnTo>
                  <a:pt x="1642067" y="57515"/>
                </a:lnTo>
                <a:lnTo>
                  <a:pt x="1600370" y="43425"/>
                </a:lnTo>
                <a:lnTo>
                  <a:pt x="1555321" y="32484"/>
                </a:lnTo>
                <a:lnTo>
                  <a:pt x="1510343" y="24891"/>
                </a:lnTo>
                <a:lnTo>
                  <a:pt x="1453307" y="19447"/>
                </a:lnTo>
                <a:lnTo>
                  <a:pt x="1390133" y="828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972348" y="2411044"/>
            <a:ext cx="3453859" cy="1105469"/>
            <a:chOff x="972348" y="2411044"/>
            <a:chExt cx="3453859" cy="1105469"/>
          </a:xfrm>
        </p:grpSpPr>
        <p:sp>
          <p:nvSpPr>
            <p:cNvPr id="80" name="Freeform 79"/>
            <p:cNvSpPr/>
            <p:nvPr/>
          </p:nvSpPr>
          <p:spPr>
            <a:xfrm>
              <a:off x="1358342" y="2732553"/>
              <a:ext cx="368332" cy="457582"/>
            </a:xfrm>
            <a:custGeom>
              <a:avLst/>
              <a:gdLst/>
              <a:ahLst/>
              <a:cxnLst/>
              <a:rect l="0" t="0" r="0" b="0"/>
              <a:pathLst>
                <a:path w="368332" h="457582">
                  <a:moveTo>
                    <a:pt x="20891" y="457581"/>
                  </a:moveTo>
                  <a:lnTo>
                    <a:pt x="6237" y="404554"/>
                  </a:lnTo>
                  <a:lnTo>
                    <a:pt x="1731" y="356472"/>
                  </a:lnTo>
                  <a:lnTo>
                    <a:pt x="677" y="314768"/>
                  </a:lnTo>
                  <a:lnTo>
                    <a:pt x="208" y="268937"/>
                  </a:lnTo>
                  <a:lnTo>
                    <a:pt x="0" y="221271"/>
                  </a:lnTo>
                  <a:lnTo>
                    <a:pt x="5472" y="165165"/>
                  </a:lnTo>
                  <a:lnTo>
                    <a:pt x="17802" y="112691"/>
                  </a:lnTo>
                  <a:lnTo>
                    <a:pt x="34622" y="62292"/>
                  </a:lnTo>
                  <a:lnTo>
                    <a:pt x="53425" y="23044"/>
                  </a:lnTo>
                  <a:lnTo>
                    <a:pt x="60128" y="13472"/>
                  </a:lnTo>
                  <a:lnTo>
                    <a:pt x="69276" y="7090"/>
                  </a:lnTo>
                  <a:lnTo>
                    <a:pt x="91918" y="0"/>
                  </a:lnTo>
                  <a:lnTo>
                    <a:pt x="102167" y="1619"/>
                  </a:lnTo>
                  <a:lnTo>
                    <a:pt x="119795" y="12776"/>
                  </a:lnTo>
                  <a:lnTo>
                    <a:pt x="149005" y="41299"/>
                  </a:lnTo>
                  <a:lnTo>
                    <a:pt x="176018" y="104718"/>
                  </a:lnTo>
                  <a:lnTo>
                    <a:pt x="192936" y="160267"/>
                  </a:lnTo>
                  <a:lnTo>
                    <a:pt x="209726" y="215969"/>
                  </a:lnTo>
                  <a:lnTo>
                    <a:pt x="229897" y="266096"/>
                  </a:lnTo>
                  <a:lnTo>
                    <a:pt x="266422" y="323571"/>
                  </a:lnTo>
                  <a:lnTo>
                    <a:pt x="305827" y="377428"/>
                  </a:lnTo>
                  <a:lnTo>
                    <a:pt x="368331" y="436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516103" y="2800580"/>
              <a:ext cx="231628" cy="421141"/>
            </a:xfrm>
            <a:custGeom>
              <a:avLst/>
              <a:gdLst/>
              <a:ahLst/>
              <a:cxnLst/>
              <a:rect l="0" t="0" r="0" b="0"/>
              <a:pathLst>
                <a:path w="231628" h="421141">
                  <a:moveTo>
                    <a:pt x="231627" y="0"/>
                  </a:moveTo>
                  <a:lnTo>
                    <a:pt x="192055" y="34358"/>
                  </a:lnTo>
                  <a:lnTo>
                    <a:pt x="140529" y="96382"/>
                  </a:lnTo>
                  <a:lnTo>
                    <a:pt x="112933" y="158070"/>
                  </a:lnTo>
                  <a:lnTo>
                    <a:pt x="85713" y="221111"/>
                  </a:lnTo>
                  <a:lnTo>
                    <a:pt x="60100" y="284270"/>
                  </a:lnTo>
                  <a:lnTo>
                    <a:pt x="39052" y="340032"/>
                  </a:lnTo>
                  <a:lnTo>
                    <a:pt x="15021" y="39676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926715" y="2821637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169346" y="17958"/>
                  </a:lnTo>
                  <a:lnTo>
                    <a:pt x="107019" y="35149"/>
                  </a:lnTo>
                  <a:lnTo>
                    <a:pt x="44537" y="52650"/>
                  </a:lnTo>
                  <a:lnTo>
                    <a:pt x="17485" y="6317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979357" y="2990093"/>
              <a:ext cx="200043" cy="52643"/>
            </a:xfrm>
            <a:custGeom>
              <a:avLst/>
              <a:gdLst/>
              <a:ahLst/>
              <a:cxnLst/>
              <a:rect l="0" t="0" r="0" b="0"/>
              <a:pathLst>
                <a:path w="200043" h="52643">
                  <a:moveTo>
                    <a:pt x="200042" y="0"/>
                  </a:moveTo>
                  <a:lnTo>
                    <a:pt x="138931" y="17958"/>
                  </a:lnTo>
                  <a:lnTo>
                    <a:pt x="88925" y="31667"/>
                  </a:lnTo>
                  <a:lnTo>
                    <a:pt x="29004" y="4563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00497" y="2642653"/>
              <a:ext cx="84229" cy="568539"/>
            </a:xfrm>
            <a:custGeom>
              <a:avLst/>
              <a:gdLst/>
              <a:ahLst/>
              <a:cxnLst/>
              <a:rect l="0" t="0" r="0" b="0"/>
              <a:pathLst>
                <a:path w="84229" h="568539">
                  <a:moveTo>
                    <a:pt x="84228" y="0"/>
                  </a:moveTo>
                  <a:lnTo>
                    <a:pt x="61322" y="52050"/>
                  </a:lnTo>
                  <a:lnTo>
                    <a:pt x="47805" y="101989"/>
                  </a:lnTo>
                  <a:lnTo>
                    <a:pt x="37649" y="160785"/>
                  </a:lnTo>
                  <a:lnTo>
                    <a:pt x="22204" y="208947"/>
                  </a:lnTo>
                  <a:lnTo>
                    <a:pt x="11665" y="270387"/>
                  </a:lnTo>
                  <a:lnTo>
                    <a:pt x="3976" y="319280"/>
                  </a:lnTo>
                  <a:lnTo>
                    <a:pt x="785" y="378316"/>
                  </a:lnTo>
                  <a:lnTo>
                    <a:pt x="155" y="435037"/>
                  </a:lnTo>
                  <a:lnTo>
                    <a:pt x="46" y="488428"/>
                  </a:lnTo>
                  <a:lnTo>
                    <a:pt x="9" y="547861"/>
                  </a:lnTo>
                  <a:lnTo>
                    <a:pt x="0" y="5685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47896" y="3126963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790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54455" y="2708704"/>
              <a:ext cx="267224" cy="529064"/>
            </a:xfrm>
            <a:custGeom>
              <a:avLst/>
              <a:gdLst/>
              <a:ahLst/>
              <a:cxnLst/>
              <a:rect l="0" t="0" r="0" b="0"/>
              <a:pathLst>
                <a:path w="267224" h="529064">
                  <a:moveTo>
                    <a:pt x="267223" y="102404"/>
                  </a:moveTo>
                  <a:lnTo>
                    <a:pt x="209600" y="145557"/>
                  </a:lnTo>
                  <a:lnTo>
                    <a:pt x="174256" y="178735"/>
                  </a:lnTo>
                  <a:lnTo>
                    <a:pt x="129202" y="236329"/>
                  </a:lnTo>
                  <a:lnTo>
                    <a:pt x="88012" y="287046"/>
                  </a:lnTo>
                  <a:lnTo>
                    <a:pt x="59705" y="335707"/>
                  </a:lnTo>
                  <a:lnTo>
                    <a:pt x="39620" y="387170"/>
                  </a:lnTo>
                  <a:lnTo>
                    <a:pt x="29380" y="436344"/>
                  </a:lnTo>
                  <a:lnTo>
                    <a:pt x="29465" y="477430"/>
                  </a:lnTo>
                  <a:lnTo>
                    <a:pt x="35211" y="499540"/>
                  </a:lnTo>
                  <a:lnTo>
                    <a:pt x="45564" y="517165"/>
                  </a:lnTo>
                  <a:lnTo>
                    <a:pt x="53940" y="522801"/>
                  </a:lnTo>
                  <a:lnTo>
                    <a:pt x="75724" y="529063"/>
                  </a:lnTo>
                  <a:lnTo>
                    <a:pt x="119886" y="526999"/>
                  </a:lnTo>
                  <a:lnTo>
                    <a:pt x="143638" y="515721"/>
                  </a:lnTo>
                  <a:lnTo>
                    <a:pt x="177951" y="479885"/>
                  </a:lnTo>
                  <a:lnTo>
                    <a:pt x="186603" y="456567"/>
                  </a:lnTo>
                  <a:lnTo>
                    <a:pt x="192157" y="397880"/>
                  </a:lnTo>
                  <a:lnTo>
                    <a:pt x="181940" y="352820"/>
                  </a:lnTo>
                  <a:lnTo>
                    <a:pt x="143990" y="291179"/>
                  </a:lnTo>
                  <a:lnTo>
                    <a:pt x="96652" y="232157"/>
                  </a:lnTo>
                  <a:lnTo>
                    <a:pt x="42902" y="170865"/>
                  </a:lnTo>
                  <a:lnTo>
                    <a:pt x="13147" y="113861"/>
                  </a:lnTo>
                  <a:lnTo>
                    <a:pt x="1129" y="81622"/>
                  </a:lnTo>
                  <a:lnTo>
                    <a:pt x="0" y="60413"/>
                  </a:lnTo>
                  <a:lnTo>
                    <a:pt x="1337" y="49843"/>
                  </a:lnTo>
                  <a:lnTo>
                    <a:pt x="12181" y="31861"/>
                  </a:lnTo>
                  <a:lnTo>
                    <a:pt x="29869" y="17239"/>
                  </a:lnTo>
                  <a:lnTo>
                    <a:pt x="53328" y="6842"/>
                  </a:lnTo>
                  <a:lnTo>
                    <a:pt x="98432" y="0"/>
                  </a:lnTo>
                  <a:lnTo>
                    <a:pt x="125525" y="4639"/>
                  </a:lnTo>
                  <a:lnTo>
                    <a:pt x="149264" y="15669"/>
                  </a:lnTo>
                  <a:lnTo>
                    <a:pt x="198181" y="55758"/>
                  </a:lnTo>
                  <a:lnTo>
                    <a:pt x="207292" y="76603"/>
                  </a:lnTo>
                  <a:lnTo>
                    <a:pt x="214581" y="1234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16435" y="2833769"/>
              <a:ext cx="269769" cy="451123"/>
            </a:xfrm>
            <a:custGeom>
              <a:avLst/>
              <a:gdLst/>
              <a:ahLst/>
              <a:cxnLst/>
              <a:rect l="0" t="0" r="0" b="0"/>
              <a:pathLst>
                <a:path w="269769" h="451123">
                  <a:moveTo>
                    <a:pt x="0" y="29982"/>
                  </a:moveTo>
                  <a:lnTo>
                    <a:pt x="54144" y="21649"/>
                  </a:lnTo>
                  <a:lnTo>
                    <a:pt x="115795" y="12507"/>
                  </a:lnTo>
                  <a:lnTo>
                    <a:pt x="172265" y="6513"/>
                  </a:lnTo>
                  <a:lnTo>
                    <a:pt x="233809" y="0"/>
                  </a:lnTo>
                  <a:lnTo>
                    <a:pt x="256383" y="5348"/>
                  </a:lnTo>
                  <a:lnTo>
                    <a:pt x="265679" y="10050"/>
                  </a:lnTo>
                  <a:lnTo>
                    <a:pt x="269536" y="15524"/>
                  </a:lnTo>
                  <a:lnTo>
                    <a:pt x="269768" y="21513"/>
                  </a:lnTo>
                  <a:lnTo>
                    <a:pt x="249215" y="79440"/>
                  </a:lnTo>
                  <a:lnTo>
                    <a:pt x="230599" y="117556"/>
                  </a:lnTo>
                  <a:lnTo>
                    <a:pt x="202462" y="169633"/>
                  </a:lnTo>
                  <a:lnTo>
                    <a:pt x="173093" y="225720"/>
                  </a:lnTo>
                  <a:lnTo>
                    <a:pt x="151519" y="282099"/>
                  </a:lnTo>
                  <a:lnTo>
                    <a:pt x="133441" y="335234"/>
                  </a:lnTo>
                  <a:lnTo>
                    <a:pt x="120509" y="385813"/>
                  </a:lnTo>
                  <a:lnTo>
                    <a:pt x="113621" y="431506"/>
                  </a:lnTo>
                  <a:lnTo>
                    <a:pt x="105285" y="451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482764" y="2832165"/>
              <a:ext cx="342353" cy="481686"/>
            </a:xfrm>
            <a:custGeom>
              <a:avLst/>
              <a:gdLst/>
              <a:ahLst/>
              <a:cxnLst/>
              <a:rect l="0" t="0" r="0" b="0"/>
              <a:pathLst>
                <a:path w="342353" h="481686">
                  <a:moveTo>
                    <a:pt x="275909" y="0"/>
                  </a:moveTo>
                  <a:lnTo>
                    <a:pt x="238431" y="8334"/>
                  </a:lnTo>
                  <a:lnTo>
                    <a:pt x="187008" y="10095"/>
                  </a:lnTo>
                  <a:lnTo>
                    <a:pt x="131790" y="3208"/>
                  </a:lnTo>
                  <a:lnTo>
                    <a:pt x="75823" y="3753"/>
                  </a:lnTo>
                  <a:lnTo>
                    <a:pt x="48941" y="9857"/>
                  </a:lnTo>
                  <a:lnTo>
                    <a:pt x="25296" y="20369"/>
                  </a:lnTo>
                  <a:lnTo>
                    <a:pt x="9328" y="35959"/>
                  </a:lnTo>
                  <a:lnTo>
                    <a:pt x="3432" y="45030"/>
                  </a:lnTo>
                  <a:lnTo>
                    <a:pt x="0" y="64467"/>
                  </a:lnTo>
                  <a:lnTo>
                    <a:pt x="1739" y="116720"/>
                  </a:lnTo>
                  <a:lnTo>
                    <a:pt x="8217" y="140003"/>
                  </a:lnTo>
                  <a:lnTo>
                    <a:pt x="13220" y="149488"/>
                  </a:lnTo>
                  <a:lnTo>
                    <a:pt x="20064" y="154641"/>
                  </a:lnTo>
                  <a:lnTo>
                    <a:pt x="28137" y="156906"/>
                  </a:lnTo>
                  <a:lnTo>
                    <a:pt x="56266" y="154506"/>
                  </a:lnTo>
                  <a:lnTo>
                    <a:pt x="108391" y="148803"/>
                  </a:lnTo>
                  <a:lnTo>
                    <a:pt x="167776" y="148847"/>
                  </a:lnTo>
                  <a:lnTo>
                    <a:pt x="215144" y="157057"/>
                  </a:lnTo>
                  <a:lnTo>
                    <a:pt x="274839" y="186813"/>
                  </a:lnTo>
                  <a:lnTo>
                    <a:pt x="309406" y="215410"/>
                  </a:lnTo>
                  <a:lnTo>
                    <a:pt x="330418" y="244759"/>
                  </a:lnTo>
                  <a:lnTo>
                    <a:pt x="340299" y="269439"/>
                  </a:lnTo>
                  <a:lnTo>
                    <a:pt x="342352" y="296006"/>
                  </a:lnTo>
                  <a:lnTo>
                    <a:pt x="338195" y="323411"/>
                  </a:lnTo>
                  <a:lnTo>
                    <a:pt x="321530" y="363977"/>
                  </a:lnTo>
                  <a:lnTo>
                    <a:pt x="274984" y="420545"/>
                  </a:lnTo>
                  <a:lnTo>
                    <a:pt x="220025" y="453918"/>
                  </a:lnTo>
                  <a:lnTo>
                    <a:pt x="160885" y="475448"/>
                  </a:lnTo>
                  <a:lnTo>
                    <a:pt x="104568" y="481685"/>
                  </a:lnTo>
                  <a:lnTo>
                    <a:pt x="47872" y="475387"/>
                  </a:lnTo>
                  <a:lnTo>
                    <a:pt x="2168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72348" y="2411044"/>
              <a:ext cx="3453859" cy="1105469"/>
            </a:xfrm>
            <a:custGeom>
              <a:avLst/>
              <a:gdLst/>
              <a:ahLst/>
              <a:cxnLst/>
              <a:rect l="0" t="0" r="0" b="0"/>
              <a:pathLst>
                <a:path w="3453859" h="1105469">
                  <a:moveTo>
                    <a:pt x="1828232" y="94738"/>
                  </a:moveTo>
                  <a:lnTo>
                    <a:pt x="1778969" y="79097"/>
                  </a:lnTo>
                  <a:lnTo>
                    <a:pt x="1730057" y="67227"/>
                  </a:lnTo>
                  <a:lnTo>
                    <a:pt x="1671016" y="52736"/>
                  </a:lnTo>
                  <a:lnTo>
                    <a:pt x="1614293" y="38608"/>
                  </a:lnTo>
                  <a:lnTo>
                    <a:pt x="1566491" y="33653"/>
                  </a:lnTo>
                  <a:lnTo>
                    <a:pt x="1505172" y="24743"/>
                  </a:lnTo>
                  <a:lnTo>
                    <a:pt x="1455130" y="20966"/>
                  </a:lnTo>
                  <a:lnTo>
                    <a:pt x="1404428" y="14128"/>
                  </a:lnTo>
                  <a:lnTo>
                    <a:pt x="1341662" y="8105"/>
                  </a:lnTo>
                  <a:lnTo>
                    <a:pt x="1290609" y="2389"/>
                  </a:lnTo>
                  <a:lnTo>
                    <a:pt x="1238438" y="695"/>
                  </a:lnTo>
                  <a:lnTo>
                    <a:pt x="1182815" y="193"/>
                  </a:lnTo>
                  <a:lnTo>
                    <a:pt x="1125000" y="44"/>
                  </a:lnTo>
                  <a:lnTo>
                    <a:pt x="1070825" y="0"/>
                  </a:lnTo>
                  <a:lnTo>
                    <a:pt x="1017729" y="3107"/>
                  </a:lnTo>
                  <a:lnTo>
                    <a:pt x="964952" y="8316"/>
                  </a:lnTo>
                  <a:lnTo>
                    <a:pt x="909150" y="12980"/>
                  </a:lnTo>
                  <a:lnTo>
                    <a:pt x="851282" y="18651"/>
                  </a:lnTo>
                  <a:lnTo>
                    <a:pt x="797091" y="26570"/>
                  </a:lnTo>
                  <a:lnTo>
                    <a:pt x="743990" y="37495"/>
                  </a:lnTo>
                  <a:lnTo>
                    <a:pt x="691211" y="46972"/>
                  </a:lnTo>
                  <a:lnTo>
                    <a:pt x="641648" y="61478"/>
                  </a:lnTo>
                  <a:lnTo>
                    <a:pt x="594208" y="76304"/>
                  </a:lnTo>
                  <a:lnTo>
                    <a:pt x="531364" y="96686"/>
                  </a:lnTo>
                  <a:lnTo>
                    <a:pt x="482502" y="113903"/>
                  </a:lnTo>
                  <a:lnTo>
                    <a:pt x="421995" y="140681"/>
                  </a:lnTo>
                  <a:lnTo>
                    <a:pt x="364983" y="168501"/>
                  </a:lnTo>
                  <a:lnTo>
                    <a:pt x="325839" y="192633"/>
                  </a:lnTo>
                  <a:lnTo>
                    <a:pt x="285775" y="218890"/>
                  </a:lnTo>
                  <a:lnTo>
                    <a:pt x="231014" y="254313"/>
                  </a:lnTo>
                  <a:lnTo>
                    <a:pt x="175668" y="302405"/>
                  </a:lnTo>
                  <a:lnTo>
                    <a:pt x="115242" y="355500"/>
                  </a:lnTo>
                  <a:lnTo>
                    <a:pt x="70250" y="411302"/>
                  </a:lnTo>
                  <a:lnTo>
                    <a:pt x="31003" y="473826"/>
                  </a:lnTo>
                  <a:lnTo>
                    <a:pt x="8853" y="527069"/>
                  </a:lnTo>
                  <a:lnTo>
                    <a:pt x="0" y="576775"/>
                  </a:lnTo>
                  <a:lnTo>
                    <a:pt x="8556" y="622959"/>
                  </a:lnTo>
                  <a:lnTo>
                    <a:pt x="25909" y="671868"/>
                  </a:lnTo>
                  <a:lnTo>
                    <a:pt x="59969" y="722816"/>
                  </a:lnTo>
                  <a:lnTo>
                    <a:pt x="108834" y="769701"/>
                  </a:lnTo>
                  <a:lnTo>
                    <a:pt x="168030" y="808561"/>
                  </a:lnTo>
                  <a:lnTo>
                    <a:pt x="226948" y="839629"/>
                  </a:lnTo>
                  <a:lnTo>
                    <a:pt x="280417" y="862509"/>
                  </a:lnTo>
                  <a:lnTo>
                    <a:pt x="341574" y="880759"/>
                  </a:lnTo>
                  <a:lnTo>
                    <a:pt x="396627" y="898002"/>
                  </a:lnTo>
                  <a:lnTo>
                    <a:pt x="452562" y="918003"/>
                  </a:lnTo>
                  <a:lnTo>
                    <a:pt x="509841" y="933218"/>
                  </a:lnTo>
                  <a:lnTo>
                    <a:pt x="559183" y="943951"/>
                  </a:lnTo>
                  <a:lnTo>
                    <a:pt x="609678" y="954540"/>
                  </a:lnTo>
                  <a:lnTo>
                    <a:pt x="672374" y="968598"/>
                  </a:lnTo>
                  <a:lnTo>
                    <a:pt x="723414" y="979130"/>
                  </a:lnTo>
                  <a:lnTo>
                    <a:pt x="775582" y="989660"/>
                  </a:lnTo>
                  <a:lnTo>
                    <a:pt x="828084" y="1000189"/>
                  </a:lnTo>
                  <a:lnTo>
                    <a:pt x="883804" y="1010717"/>
                  </a:lnTo>
                  <a:lnTo>
                    <a:pt x="941648" y="1021246"/>
                  </a:lnTo>
                  <a:lnTo>
                    <a:pt x="998951" y="1028655"/>
                  </a:lnTo>
                  <a:lnTo>
                    <a:pt x="1057264" y="1033970"/>
                  </a:lnTo>
                  <a:lnTo>
                    <a:pt x="1111587" y="1042953"/>
                  </a:lnTo>
                  <a:lnTo>
                    <a:pt x="1167846" y="1049904"/>
                  </a:lnTo>
                  <a:lnTo>
                    <a:pt x="1225850" y="1051964"/>
                  </a:lnTo>
                  <a:lnTo>
                    <a:pt x="1280081" y="1055694"/>
                  </a:lnTo>
                  <a:lnTo>
                    <a:pt x="1336314" y="1061089"/>
                  </a:lnTo>
                  <a:lnTo>
                    <a:pt x="1394310" y="1065806"/>
                  </a:lnTo>
                  <a:lnTo>
                    <a:pt x="1451658" y="1071493"/>
                  </a:lnTo>
                  <a:lnTo>
                    <a:pt x="1513103" y="1073178"/>
                  </a:lnTo>
                  <a:lnTo>
                    <a:pt x="1575763" y="1076797"/>
                  </a:lnTo>
                  <a:lnTo>
                    <a:pt x="1638783" y="1082159"/>
                  </a:lnTo>
                  <a:lnTo>
                    <a:pt x="1698789" y="1086868"/>
                  </a:lnTo>
                  <a:lnTo>
                    <a:pt x="1756733" y="1092552"/>
                  </a:lnTo>
                  <a:lnTo>
                    <a:pt x="1818356" y="1094236"/>
                  </a:lnTo>
                  <a:lnTo>
                    <a:pt x="1881068" y="1094735"/>
                  </a:lnTo>
                  <a:lnTo>
                    <a:pt x="1944103" y="1094883"/>
                  </a:lnTo>
                  <a:lnTo>
                    <a:pt x="2007233" y="1094927"/>
                  </a:lnTo>
                  <a:lnTo>
                    <a:pt x="2070393" y="1094940"/>
                  </a:lnTo>
                  <a:lnTo>
                    <a:pt x="2133560" y="1098063"/>
                  </a:lnTo>
                  <a:lnTo>
                    <a:pt x="2196730" y="1103278"/>
                  </a:lnTo>
                  <a:lnTo>
                    <a:pt x="2259900" y="1104823"/>
                  </a:lnTo>
                  <a:lnTo>
                    <a:pt x="2323071" y="1105281"/>
                  </a:lnTo>
                  <a:lnTo>
                    <a:pt x="2383123" y="1105416"/>
                  </a:lnTo>
                  <a:lnTo>
                    <a:pt x="2441080" y="1105457"/>
                  </a:lnTo>
                  <a:lnTo>
                    <a:pt x="2502706" y="1105468"/>
                  </a:lnTo>
                  <a:lnTo>
                    <a:pt x="2562300" y="1102353"/>
                  </a:lnTo>
                  <a:lnTo>
                    <a:pt x="2620122" y="1097140"/>
                  </a:lnTo>
                  <a:lnTo>
                    <a:pt x="2678588" y="1095596"/>
                  </a:lnTo>
                  <a:lnTo>
                    <a:pt x="2732956" y="1092018"/>
                  </a:lnTo>
                  <a:lnTo>
                    <a:pt x="2786110" y="1086669"/>
                  </a:lnTo>
                  <a:lnTo>
                    <a:pt x="2838904" y="1085084"/>
                  </a:lnTo>
                  <a:lnTo>
                    <a:pt x="2891591" y="1084615"/>
                  </a:lnTo>
                  <a:lnTo>
                    <a:pt x="2944247" y="1081356"/>
                  </a:lnTo>
                  <a:lnTo>
                    <a:pt x="2996894" y="1072981"/>
                  </a:lnTo>
                  <a:lnTo>
                    <a:pt x="3046418" y="1063091"/>
                  </a:lnTo>
                  <a:lnTo>
                    <a:pt x="3093847" y="1055871"/>
                  </a:lnTo>
                  <a:lnTo>
                    <a:pt x="3156686" y="1047842"/>
                  </a:lnTo>
                  <a:lnTo>
                    <a:pt x="3214159" y="1027756"/>
                  </a:lnTo>
                  <a:lnTo>
                    <a:pt x="3267452" y="1008190"/>
                  </a:lnTo>
                  <a:lnTo>
                    <a:pt x="3328925" y="975289"/>
                  </a:lnTo>
                  <a:lnTo>
                    <a:pt x="3385930" y="926244"/>
                  </a:lnTo>
                  <a:lnTo>
                    <a:pt x="3430549" y="879983"/>
                  </a:lnTo>
                  <a:lnTo>
                    <a:pt x="3444620" y="849148"/>
                  </a:lnTo>
                  <a:lnTo>
                    <a:pt x="3453858" y="804008"/>
                  </a:lnTo>
                  <a:lnTo>
                    <a:pt x="3450227" y="753588"/>
                  </a:lnTo>
                  <a:lnTo>
                    <a:pt x="3440571" y="705114"/>
                  </a:lnTo>
                  <a:lnTo>
                    <a:pt x="3410747" y="643211"/>
                  </a:lnTo>
                  <a:lnTo>
                    <a:pt x="3363674" y="588586"/>
                  </a:lnTo>
                  <a:lnTo>
                    <a:pt x="3302070" y="527489"/>
                  </a:lnTo>
                  <a:lnTo>
                    <a:pt x="3239037" y="473951"/>
                  </a:lnTo>
                  <a:lnTo>
                    <a:pt x="3186407" y="435646"/>
                  </a:lnTo>
                  <a:lnTo>
                    <a:pt x="3135888" y="407179"/>
                  </a:lnTo>
                  <a:lnTo>
                    <a:pt x="3080849" y="379026"/>
                  </a:lnTo>
                  <a:lnTo>
                    <a:pt x="3024917" y="350935"/>
                  </a:lnTo>
                  <a:lnTo>
                    <a:pt x="2961573" y="322856"/>
                  </a:lnTo>
                  <a:lnTo>
                    <a:pt x="2899667" y="297899"/>
                  </a:lnTo>
                  <a:lnTo>
                    <a:pt x="2848764" y="282056"/>
                  </a:lnTo>
                  <a:lnTo>
                    <a:pt x="2796637" y="265663"/>
                  </a:lnTo>
                  <a:lnTo>
                    <a:pt x="2744147" y="250278"/>
                  </a:lnTo>
                  <a:lnTo>
                    <a:pt x="2688430" y="234020"/>
                  </a:lnTo>
                  <a:lnTo>
                    <a:pt x="2630587" y="221795"/>
                  </a:lnTo>
                  <a:lnTo>
                    <a:pt x="2573284" y="210763"/>
                  </a:lnTo>
                  <a:lnTo>
                    <a:pt x="2511852" y="196966"/>
                  </a:lnTo>
                  <a:lnTo>
                    <a:pt x="2449196" y="181180"/>
                  </a:lnTo>
                  <a:lnTo>
                    <a:pt x="2386178" y="169093"/>
                  </a:lnTo>
                  <a:lnTo>
                    <a:pt x="2342930" y="161710"/>
                  </a:lnTo>
                  <a:lnTo>
                    <a:pt x="2296412" y="154529"/>
                  </a:lnTo>
                  <a:lnTo>
                    <a:pt x="2251561" y="147438"/>
                  </a:lnTo>
                  <a:lnTo>
                    <a:pt x="2207061" y="140387"/>
                  </a:lnTo>
                  <a:lnTo>
                    <a:pt x="2159987" y="133354"/>
                  </a:lnTo>
                  <a:lnTo>
                    <a:pt x="2111769" y="126329"/>
                  </a:lnTo>
                  <a:lnTo>
                    <a:pt x="2063043" y="119307"/>
                  </a:lnTo>
                  <a:lnTo>
                    <a:pt x="2014091" y="112287"/>
                  </a:lnTo>
                  <a:lnTo>
                    <a:pt x="1965038" y="105267"/>
                  </a:lnTo>
                  <a:lnTo>
                    <a:pt x="1914771" y="98248"/>
                  </a:lnTo>
                  <a:lnTo>
                    <a:pt x="1861235" y="91229"/>
                  </a:lnTo>
                  <a:lnTo>
                    <a:pt x="1809365" y="84210"/>
                  </a:lnTo>
                  <a:lnTo>
                    <a:pt x="1757845" y="77190"/>
                  </a:lnTo>
                  <a:lnTo>
                    <a:pt x="1703752" y="70171"/>
                  </a:lnTo>
                  <a:lnTo>
                    <a:pt x="1648516" y="63153"/>
                  </a:lnTo>
                  <a:lnTo>
                    <a:pt x="1593940" y="56133"/>
                  </a:lnTo>
                  <a:lnTo>
                    <a:pt x="1542388" y="49114"/>
                  </a:lnTo>
                  <a:lnTo>
                    <a:pt x="1489060" y="45215"/>
                  </a:lnTo>
                  <a:lnTo>
                    <a:pt x="1434164" y="42312"/>
                  </a:lnTo>
                  <a:lnTo>
                    <a:pt x="1378570" y="37123"/>
                  </a:lnTo>
                  <a:lnTo>
                    <a:pt x="1322666" y="30917"/>
                  </a:lnTo>
                  <a:lnTo>
                    <a:pt x="1266624" y="25429"/>
                  </a:lnTo>
                  <a:lnTo>
                    <a:pt x="1210521" y="22990"/>
                  </a:lnTo>
                  <a:lnTo>
                    <a:pt x="1157510" y="21905"/>
                  </a:lnTo>
                  <a:lnTo>
                    <a:pt x="1110163" y="21424"/>
                  </a:lnTo>
                  <a:lnTo>
                    <a:pt x="1054118" y="21115"/>
                  </a:lnTo>
                  <a:lnTo>
                    <a:pt x="1038595" y="210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349842" y="368497"/>
            <a:ext cx="3096913" cy="623606"/>
            <a:chOff x="1349842" y="368497"/>
            <a:chExt cx="3096913" cy="623606"/>
          </a:xfrm>
        </p:grpSpPr>
        <p:sp>
          <p:nvSpPr>
            <p:cNvPr id="2" name="Freeform 1"/>
            <p:cNvSpPr/>
            <p:nvPr/>
          </p:nvSpPr>
          <p:spPr>
            <a:xfrm>
              <a:off x="1349842" y="368497"/>
              <a:ext cx="39920" cy="589597"/>
            </a:xfrm>
            <a:custGeom>
              <a:avLst/>
              <a:gdLst/>
              <a:ahLst/>
              <a:cxnLst/>
              <a:rect l="0" t="0" r="0" b="0"/>
              <a:pathLst>
                <a:path w="39920" h="589597">
                  <a:moveTo>
                    <a:pt x="8334" y="0"/>
                  </a:moveTo>
                  <a:lnTo>
                    <a:pt x="0" y="57264"/>
                  </a:lnTo>
                  <a:lnTo>
                    <a:pt x="1575" y="112893"/>
                  </a:lnTo>
                  <a:lnTo>
                    <a:pt x="5330" y="157799"/>
                  </a:lnTo>
                  <a:lnTo>
                    <a:pt x="6999" y="205054"/>
                  </a:lnTo>
                  <a:lnTo>
                    <a:pt x="13527" y="255339"/>
                  </a:lnTo>
                  <a:lnTo>
                    <a:pt x="18978" y="312177"/>
                  </a:lnTo>
                  <a:lnTo>
                    <a:pt x="23868" y="368464"/>
                  </a:lnTo>
                  <a:lnTo>
                    <a:pt x="20345" y="416841"/>
                  </a:lnTo>
                  <a:lnTo>
                    <a:pt x="22421" y="475628"/>
                  </a:lnTo>
                  <a:lnTo>
                    <a:pt x="30445" y="528142"/>
                  </a:lnTo>
                  <a:lnTo>
                    <a:pt x="39919" y="58959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10860" y="958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50152" y="445252"/>
              <a:ext cx="431928" cy="479955"/>
            </a:xfrm>
            <a:custGeom>
              <a:avLst/>
              <a:gdLst/>
              <a:ahLst/>
              <a:cxnLst/>
              <a:rect l="0" t="0" r="0" b="0"/>
              <a:pathLst>
                <a:path w="431928" h="479955">
                  <a:moveTo>
                    <a:pt x="345019" y="39058"/>
                  </a:moveTo>
                  <a:lnTo>
                    <a:pt x="286402" y="39058"/>
                  </a:lnTo>
                  <a:lnTo>
                    <a:pt x="232228" y="31823"/>
                  </a:lnTo>
                  <a:lnTo>
                    <a:pt x="176466" y="26061"/>
                  </a:lnTo>
                  <a:lnTo>
                    <a:pt x="113596" y="10657"/>
                  </a:lnTo>
                  <a:lnTo>
                    <a:pt x="60096" y="0"/>
                  </a:lnTo>
                  <a:lnTo>
                    <a:pt x="33553" y="642"/>
                  </a:lnTo>
                  <a:lnTo>
                    <a:pt x="10057" y="8726"/>
                  </a:lnTo>
                  <a:lnTo>
                    <a:pt x="3558" y="15328"/>
                  </a:lnTo>
                  <a:lnTo>
                    <a:pt x="395" y="23238"/>
                  </a:lnTo>
                  <a:lnTo>
                    <a:pt x="0" y="42556"/>
                  </a:lnTo>
                  <a:lnTo>
                    <a:pt x="9278" y="96204"/>
                  </a:lnTo>
                  <a:lnTo>
                    <a:pt x="22376" y="151602"/>
                  </a:lnTo>
                  <a:lnTo>
                    <a:pt x="32742" y="185489"/>
                  </a:lnTo>
                  <a:lnTo>
                    <a:pt x="39738" y="190491"/>
                  </a:lnTo>
                  <a:lnTo>
                    <a:pt x="49081" y="191486"/>
                  </a:lnTo>
                  <a:lnTo>
                    <a:pt x="102713" y="178714"/>
                  </a:lnTo>
                  <a:lnTo>
                    <a:pt x="161075" y="167385"/>
                  </a:lnTo>
                  <a:lnTo>
                    <a:pt x="216744" y="173028"/>
                  </a:lnTo>
                  <a:lnTo>
                    <a:pt x="265807" y="177409"/>
                  </a:lnTo>
                  <a:lnTo>
                    <a:pt x="315049" y="193655"/>
                  </a:lnTo>
                  <a:lnTo>
                    <a:pt x="375430" y="240048"/>
                  </a:lnTo>
                  <a:lnTo>
                    <a:pt x="408911" y="281401"/>
                  </a:lnTo>
                  <a:lnTo>
                    <a:pt x="431927" y="339470"/>
                  </a:lnTo>
                  <a:lnTo>
                    <a:pt x="430048" y="366377"/>
                  </a:lnTo>
                  <a:lnTo>
                    <a:pt x="409777" y="416189"/>
                  </a:lnTo>
                  <a:lnTo>
                    <a:pt x="382074" y="451419"/>
                  </a:lnTo>
                  <a:lnTo>
                    <a:pt x="363827" y="466435"/>
                  </a:lnTo>
                  <a:lnTo>
                    <a:pt x="337780" y="474668"/>
                  </a:lnTo>
                  <a:lnTo>
                    <a:pt x="278988" y="479954"/>
                  </a:lnTo>
                  <a:lnTo>
                    <a:pt x="223484" y="479828"/>
                  </a:lnTo>
                  <a:lnTo>
                    <a:pt x="180632" y="472871"/>
                  </a:lnTo>
                  <a:lnTo>
                    <a:pt x="155506" y="4707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42611" y="600124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19062" y="14471"/>
                  </a:lnTo>
                  <a:lnTo>
                    <a:pt x="159277" y="25779"/>
                  </a:lnTo>
                  <a:lnTo>
                    <a:pt x="106505" y="37674"/>
                  </a:lnTo>
                  <a:lnTo>
                    <a:pt x="47208" y="4435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63668" y="768580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214859" y="11178"/>
                  </a:lnTo>
                  <a:lnTo>
                    <a:pt x="156182" y="22876"/>
                  </a:lnTo>
                  <a:lnTo>
                    <a:pt x="101431" y="29865"/>
                  </a:lnTo>
                  <a:lnTo>
                    <a:pt x="46725" y="312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64481" y="427772"/>
              <a:ext cx="236183" cy="564331"/>
            </a:xfrm>
            <a:custGeom>
              <a:avLst/>
              <a:gdLst/>
              <a:ahLst/>
              <a:cxnLst/>
              <a:rect l="0" t="0" r="0" b="0"/>
              <a:pathLst>
                <a:path w="236183" h="564331">
                  <a:moveTo>
                    <a:pt x="194068" y="351336"/>
                  </a:moveTo>
                  <a:lnTo>
                    <a:pt x="156981" y="299801"/>
                  </a:lnTo>
                  <a:lnTo>
                    <a:pt x="138980" y="288268"/>
                  </a:lnTo>
                  <a:lnTo>
                    <a:pt x="119282" y="285481"/>
                  </a:lnTo>
                  <a:lnTo>
                    <a:pt x="99998" y="289312"/>
                  </a:lnTo>
                  <a:lnTo>
                    <a:pt x="75988" y="304623"/>
                  </a:lnTo>
                  <a:lnTo>
                    <a:pt x="39814" y="343206"/>
                  </a:lnTo>
                  <a:lnTo>
                    <a:pt x="12204" y="404189"/>
                  </a:lnTo>
                  <a:lnTo>
                    <a:pt x="0" y="453370"/>
                  </a:lnTo>
                  <a:lnTo>
                    <a:pt x="6428" y="498093"/>
                  </a:lnTo>
                  <a:lnTo>
                    <a:pt x="18963" y="540722"/>
                  </a:lnTo>
                  <a:lnTo>
                    <a:pt x="24689" y="548954"/>
                  </a:lnTo>
                  <a:lnTo>
                    <a:pt x="40409" y="561219"/>
                  </a:lnTo>
                  <a:lnTo>
                    <a:pt x="59095" y="564330"/>
                  </a:lnTo>
                  <a:lnTo>
                    <a:pt x="68991" y="563522"/>
                  </a:lnTo>
                  <a:lnTo>
                    <a:pt x="86226" y="556385"/>
                  </a:lnTo>
                  <a:lnTo>
                    <a:pt x="116354" y="532740"/>
                  </a:lnTo>
                  <a:lnTo>
                    <a:pt x="137766" y="506861"/>
                  </a:lnTo>
                  <a:lnTo>
                    <a:pt x="161538" y="444852"/>
                  </a:lnTo>
                  <a:lnTo>
                    <a:pt x="179906" y="381805"/>
                  </a:lnTo>
                  <a:lnTo>
                    <a:pt x="189352" y="334888"/>
                  </a:lnTo>
                  <a:lnTo>
                    <a:pt x="192671" y="282772"/>
                  </a:lnTo>
                  <a:lnTo>
                    <a:pt x="193654" y="223396"/>
                  </a:lnTo>
                  <a:lnTo>
                    <a:pt x="192775" y="164859"/>
                  </a:lnTo>
                  <a:lnTo>
                    <a:pt x="188830" y="108741"/>
                  </a:lnTo>
                  <a:lnTo>
                    <a:pt x="189396" y="63817"/>
                  </a:lnTo>
                  <a:lnTo>
                    <a:pt x="179107" y="7413"/>
                  </a:lnTo>
                  <a:lnTo>
                    <a:pt x="174736" y="1562"/>
                  </a:lnTo>
                  <a:lnTo>
                    <a:pt x="169481" y="0"/>
                  </a:lnTo>
                  <a:lnTo>
                    <a:pt x="163639" y="1299"/>
                  </a:lnTo>
                  <a:lnTo>
                    <a:pt x="159744" y="6844"/>
                  </a:lnTo>
                  <a:lnTo>
                    <a:pt x="154262" y="37005"/>
                  </a:lnTo>
                  <a:lnTo>
                    <a:pt x="152410" y="89118"/>
                  </a:lnTo>
                  <a:lnTo>
                    <a:pt x="152044" y="150061"/>
                  </a:lnTo>
                  <a:lnTo>
                    <a:pt x="151981" y="201102"/>
                  </a:lnTo>
                  <a:lnTo>
                    <a:pt x="157551" y="253270"/>
                  </a:lnTo>
                  <a:lnTo>
                    <a:pt x="166611" y="311361"/>
                  </a:lnTo>
                  <a:lnTo>
                    <a:pt x="180152" y="368656"/>
                  </a:lnTo>
                  <a:lnTo>
                    <a:pt x="203183" y="430133"/>
                  </a:lnTo>
                  <a:lnTo>
                    <a:pt x="230219" y="489586"/>
                  </a:lnTo>
                  <a:lnTo>
                    <a:pt x="236182" y="50926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00663" y="947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63875" y="694880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37761" y="16789"/>
                  </a:lnTo>
                  <a:lnTo>
                    <a:pt x="80591" y="20214"/>
                  </a:lnTo>
                  <a:lnTo>
                    <a:pt x="36747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516518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11274" y="884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855178" y="431668"/>
              <a:ext cx="50895" cy="505369"/>
            </a:xfrm>
            <a:custGeom>
              <a:avLst/>
              <a:gdLst/>
              <a:ahLst/>
              <a:cxnLst/>
              <a:rect l="0" t="0" r="0" b="0"/>
              <a:pathLst>
                <a:path w="50895" h="505369">
                  <a:moveTo>
                    <a:pt x="19309" y="0"/>
                  </a:moveTo>
                  <a:lnTo>
                    <a:pt x="8130" y="16768"/>
                  </a:lnTo>
                  <a:lnTo>
                    <a:pt x="203" y="79091"/>
                  </a:lnTo>
                  <a:lnTo>
                    <a:pt x="0" y="138468"/>
                  </a:lnTo>
                  <a:lnTo>
                    <a:pt x="5659" y="198175"/>
                  </a:lnTo>
                  <a:lnTo>
                    <a:pt x="11283" y="258338"/>
                  </a:lnTo>
                  <a:lnTo>
                    <a:pt x="23313" y="321131"/>
                  </a:lnTo>
                  <a:lnTo>
                    <a:pt x="33493" y="380589"/>
                  </a:lnTo>
                  <a:lnTo>
                    <a:pt x="38329" y="437071"/>
                  </a:lnTo>
                  <a:lnTo>
                    <a:pt x="48431" y="493948"/>
                  </a:lnTo>
                  <a:lnTo>
                    <a:pt x="50894" y="50536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65116" y="494839"/>
              <a:ext cx="381639" cy="434377"/>
            </a:xfrm>
            <a:custGeom>
              <a:avLst/>
              <a:gdLst/>
              <a:ahLst/>
              <a:cxnLst/>
              <a:rect l="0" t="0" r="0" b="0"/>
              <a:pathLst>
                <a:path w="381639" h="434377">
                  <a:moveTo>
                    <a:pt x="262096" y="0"/>
                  </a:moveTo>
                  <a:lnTo>
                    <a:pt x="207051" y="16788"/>
                  </a:lnTo>
                  <a:lnTo>
                    <a:pt x="147584" y="26084"/>
                  </a:lnTo>
                  <a:lnTo>
                    <a:pt x="94851" y="23263"/>
                  </a:lnTo>
                  <a:lnTo>
                    <a:pt x="32441" y="24612"/>
                  </a:lnTo>
                  <a:lnTo>
                    <a:pt x="17746" y="26937"/>
                  </a:lnTo>
                  <a:lnTo>
                    <a:pt x="9119" y="33166"/>
                  </a:lnTo>
                  <a:lnTo>
                    <a:pt x="4537" y="41997"/>
                  </a:lnTo>
                  <a:lnTo>
                    <a:pt x="0" y="95383"/>
                  </a:lnTo>
                  <a:lnTo>
                    <a:pt x="10484" y="156623"/>
                  </a:lnTo>
                  <a:lnTo>
                    <a:pt x="18077" y="177235"/>
                  </a:lnTo>
                  <a:lnTo>
                    <a:pt x="29251" y="194195"/>
                  </a:lnTo>
                  <a:lnTo>
                    <a:pt x="35506" y="197313"/>
                  </a:lnTo>
                  <a:lnTo>
                    <a:pt x="42016" y="197053"/>
                  </a:lnTo>
                  <a:lnTo>
                    <a:pt x="104844" y="175300"/>
                  </a:lnTo>
                  <a:lnTo>
                    <a:pt x="141544" y="170484"/>
                  </a:lnTo>
                  <a:lnTo>
                    <a:pt x="204271" y="177262"/>
                  </a:lnTo>
                  <a:lnTo>
                    <a:pt x="266748" y="189866"/>
                  </a:lnTo>
                  <a:lnTo>
                    <a:pt x="291070" y="199028"/>
                  </a:lnTo>
                  <a:lnTo>
                    <a:pt x="345980" y="243408"/>
                  </a:lnTo>
                  <a:lnTo>
                    <a:pt x="366629" y="279701"/>
                  </a:lnTo>
                  <a:lnTo>
                    <a:pt x="380156" y="314501"/>
                  </a:lnTo>
                  <a:lnTo>
                    <a:pt x="381638" y="336310"/>
                  </a:lnTo>
                  <a:lnTo>
                    <a:pt x="377227" y="357701"/>
                  </a:lnTo>
                  <a:lnTo>
                    <a:pt x="367468" y="378907"/>
                  </a:lnTo>
                  <a:lnTo>
                    <a:pt x="343230" y="404987"/>
                  </a:lnTo>
                  <a:lnTo>
                    <a:pt x="303599" y="426355"/>
                  </a:lnTo>
                  <a:lnTo>
                    <a:pt x="282881" y="434376"/>
                  </a:lnTo>
                  <a:lnTo>
                    <a:pt x="245898" y="434290"/>
                  </a:lnTo>
                  <a:lnTo>
                    <a:pt x="185917" y="420561"/>
                  </a:lnTo>
                  <a:lnTo>
                    <a:pt x="126285" y="403516"/>
                  </a:lnTo>
                  <a:lnTo>
                    <a:pt x="83112" y="3895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3579689" y="1231834"/>
            <a:ext cx="834610" cy="326384"/>
            <a:chOff x="3579689" y="1231834"/>
            <a:chExt cx="834610" cy="326384"/>
          </a:xfrm>
        </p:grpSpPr>
        <p:sp>
          <p:nvSpPr>
            <p:cNvPr id="15" name="Freeform 14"/>
            <p:cNvSpPr/>
            <p:nvPr/>
          </p:nvSpPr>
          <p:spPr>
            <a:xfrm>
              <a:off x="3579689" y="1284476"/>
              <a:ext cx="157928" cy="136872"/>
            </a:xfrm>
            <a:custGeom>
              <a:avLst/>
              <a:gdLst/>
              <a:ahLst/>
              <a:cxnLst/>
              <a:rect l="0" t="0" r="0" b="0"/>
              <a:pathLst>
                <a:path w="157928" h="136872">
                  <a:moveTo>
                    <a:pt x="157927" y="0"/>
                  </a:moveTo>
                  <a:lnTo>
                    <a:pt x="146749" y="16768"/>
                  </a:lnTo>
                  <a:lnTo>
                    <a:pt x="90299" y="65182"/>
                  </a:lnTo>
                  <a:lnTo>
                    <a:pt x="40259" y="120930"/>
                  </a:lnTo>
                  <a:lnTo>
                    <a:pt x="23352" y="12978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90217" y="1326590"/>
              <a:ext cx="189514" cy="136872"/>
            </a:xfrm>
            <a:custGeom>
              <a:avLst/>
              <a:gdLst/>
              <a:ahLst/>
              <a:cxnLst/>
              <a:rect l="0" t="0" r="0" b="0"/>
              <a:pathLst>
                <a:path w="189514" h="136872">
                  <a:moveTo>
                    <a:pt x="189513" y="136871"/>
                  </a:moveTo>
                  <a:lnTo>
                    <a:pt x="145551" y="116627"/>
                  </a:lnTo>
                  <a:lnTo>
                    <a:pt x="84066" y="62318"/>
                  </a:lnTo>
                  <a:lnTo>
                    <a:pt x="26351" y="218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00829" y="1252891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0"/>
                  </a:lnTo>
                  <a:lnTo>
                    <a:pt x="0" y="206977"/>
                  </a:lnTo>
                  <a:lnTo>
                    <a:pt x="3119" y="242260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12026" y="1231834"/>
              <a:ext cx="302273" cy="326384"/>
            </a:xfrm>
            <a:custGeom>
              <a:avLst/>
              <a:gdLst/>
              <a:ahLst/>
              <a:cxnLst/>
              <a:rect l="0" t="0" r="0" b="0"/>
              <a:pathLst>
                <a:path w="302273" h="326384">
                  <a:moveTo>
                    <a:pt x="204658" y="0"/>
                  </a:moveTo>
                  <a:lnTo>
                    <a:pt x="187890" y="11178"/>
                  </a:lnTo>
                  <a:lnTo>
                    <a:pt x="155106" y="18130"/>
                  </a:lnTo>
                  <a:lnTo>
                    <a:pt x="103276" y="19309"/>
                  </a:lnTo>
                  <a:lnTo>
                    <a:pt x="68943" y="14820"/>
                  </a:lnTo>
                  <a:lnTo>
                    <a:pt x="15297" y="25594"/>
                  </a:lnTo>
                  <a:lnTo>
                    <a:pt x="8227" y="32270"/>
                  </a:lnTo>
                  <a:lnTo>
                    <a:pt x="372" y="52167"/>
                  </a:lnTo>
                  <a:lnTo>
                    <a:pt x="0" y="73488"/>
                  </a:lnTo>
                  <a:lnTo>
                    <a:pt x="4904" y="94662"/>
                  </a:lnTo>
                  <a:lnTo>
                    <a:pt x="14883" y="115772"/>
                  </a:lnTo>
                  <a:lnTo>
                    <a:pt x="23159" y="122804"/>
                  </a:lnTo>
                  <a:lnTo>
                    <a:pt x="44833" y="130619"/>
                  </a:lnTo>
                  <a:lnTo>
                    <a:pt x="96875" y="134466"/>
                  </a:lnTo>
                  <a:lnTo>
                    <a:pt x="155335" y="131413"/>
                  </a:lnTo>
                  <a:lnTo>
                    <a:pt x="186246" y="136784"/>
                  </a:lnTo>
                  <a:lnTo>
                    <a:pt x="237805" y="156177"/>
                  </a:lnTo>
                  <a:lnTo>
                    <a:pt x="262674" y="165338"/>
                  </a:lnTo>
                  <a:lnTo>
                    <a:pt x="281525" y="177209"/>
                  </a:lnTo>
                  <a:lnTo>
                    <a:pt x="294583" y="193403"/>
                  </a:lnTo>
                  <a:lnTo>
                    <a:pt x="299703" y="202635"/>
                  </a:lnTo>
                  <a:lnTo>
                    <a:pt x="302272" y="222251"/>
                  </a:lnTo>
                  <a:lnTo>
                    <a:pt x="294389" y="263440"/>
                  </a:lnTo>
                  <a:lnTo>
                    <a:pt x="279338" y="289276"/>
                  </a:lnTo>
                  <a:lnTo>
                    <a:pt x="260466" y="301312"/>
                  </a:lnTo>
                  <a:lnTo>
                    <a:pt x="199008" y="321175"/>
                  </a:lnTo>
                  <a:lnTo>
                    <a:pt x="162544" y="32638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68704" y="1316062"/>
            <a:ext cx="595006" cy="287713"/>
            <a:chOff x="1368704" y="1316062"/>
            <a:chExt cx="595006" cy="287713"/>
          </a:xfrm>
        </p:grpSpPr>
        <p:sp>
          <p:nvSpPr>
            <p:cNvPr id="20" name="Freeform 19"/>
            <p:cNvSpPr/>
            <p:nvPr/>
          </p:nvSpPr>
          <p:spPr>
            <a:xfrm>
              <a:off x="1379233" y="1316062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75347" y="54114"/>
                  </a:lnTo>
                  <a:lnTo>
                    <a:pt x="24663" y="11736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68704" y="1368704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115814" y="126342"/>
                  </a:moveTo>
                  <a:lnTo>
                    <a:pt x="63109" y="66402"/>
                  </a:lnTo>
                  <a:lnTo>
                    <a:pt x="13850" y="140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63502" y="1347647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10529" y="0"/>
                  </a:moveTo>
                  <a:lnTo>
                    <a:pt x="1464" y="58617"/>
                  </a:lnTo>
                  <a:lnTo>
                    <a:pt x="289" y="113961"/>
                  </a:lnTo>
                  <a:lnTo>
                    <a:pt x="57" y="17064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98425" y="1331530"/>
              <a:ext cx="165285" cy="272245"/>
            </a:xfrm>
            <a:custGeom>
              <a:avLst/>
              <a:gdLst/>
              <a:ahLst/>
              <a:cxnLst/>
              <a:rect l="0" t="0" r="0" b="0"/>
              <a:pathLst>
                <a:path w="165285" h="272245">
                  <a:moveTo>
                    <a:pt x="117761" y="5589"/>
                  </a:moveTo>
                  <a:lnTo>
                    <a:pt x="100993" y="0"/>
                  </a:lnTo>
                  <a:lnTo>
                    <a:pt x="80283" y="3495"/>
                  </a:lnTo>
                  <a:lnTo>
                    <a:pt x="48555" y="18616"/>
                  </a:lnTo>
                  <a:lnTo>
                    <a:pt x="16873" y="44687"/>
                  </a:lnTo>
                  <a:lnTo>
                    <a:pt x="781" y="70986"/>
                  </a:lnTo>
                  <a:lnTo>
                    <a:pt x="0" y="79602"/>
                  </a:lnTo>
                  <a:lnTo>
                    <a:pt x="5371" y="95416"/>
                  </a:lnTo>
                  <a:lnTo>
                    <a:pt x="11249" y="98229"/>
                  </a:lnTo>
                  <a:lnTo>
                    <a:pt x="18677" y="97764"/>
                  </a:lnTo>
                  <a:lnTo>
                    <a:pt x="49019" y="92172"/>
                  </a:lnTo>
                  <a:lnTo>
                    <a:pt x="74341" y="93203"/>
                  </a:lnTo>
                  <a:lnTo>
                    <a:pt x="112565" y="106938"/>
                  </a:lnTo>
                  <a:lnTo>
                    <a:pt x="139748" y="126995"/>
                  </a:lnTo>
                  <a:lnTo>
                    <a:pt x="155219" y="144945"/>
                  </a:lnTo>
                  <a:lnTo>
                    <a:pt x="163655" y="170860"/>
                  </a:lnTo>
                  <a:lnTo>
                    <a:pt x="165284" y="215215"/>
                  </a:lnTo>
                  <a:lnTo>
                    <a:pt x="163481" y="229568"/>
                  </a:lnTo>
                  <a:lnTo>
                    <a:pt x="157600" y="240306"/>
                  </a:lnTo>
                  <a:lnTo>
                    <a:pt x="138587" y="255357"/>
                  </a:lnTo>
                  <a:lnTo>
                    <a:pt x="107164" y="270407"/>
                  </a:lnTo>
                  <a:lnTo>
                    <a:pt x="83026" y="272244"/>
                  </a:lnTo>
                  <a:lnTo>
                    <a:pt x="33533" y="26880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6590839" y="642238"/>
            <a:ext cx="1214651" cy="1189721"/>
            <a:chOff x="6590839" y="642238"/>
            <a:chExt cx="1214651" cy="1189721"/>
          </a:xfrm>
        </p:grpSpPr>
        <p:sp>
          <p:nvSpPr>
            <p:cNvPr id="25" name="Freeform 24"/>
            <p:cNvSpPr/>
            <p:nvPr/>
          </p:nvSpPr>
          <p:spPr>
            <a:xfrm>
              <a:off x="7096207" y="642238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10528" y="0"/>
                  </a:moveTo>
                  <a:lnTo>
                    <a:pt x="2195" y="37478"/>
                  </a:lnTo>
                  <a:lnTo>
                    <a:pt x="6023" y="94491"/>
                  </a:lnTo>
                  <a:lnTo>
                    <a:pt x="8469" y="152502"/>
                  </a:lnTo>
                  <a:lnTo>
                    <a:pt x="5139" y="208328"/>
                  </a:lnTo>
                  <a:lnTo>
                    <a:pt x="8931" y="265668"/>
                  </a:lnTo>
                  <a:lnTo>
                    <a:pt x="10055" y="327111"/>
                  </a:lnTo>
                  <a:lnTo>
                    <a:pt x="7269" y="380411"/>
                  </a:lnTo>
                  <a:lnTo>
                    <a:pt x="1435" y="435451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85720" y="110549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22808" y="690052"/>
              <a:ext cx="382682" cy="447026"/>
            </a:xfrm>
            <a:custGeom>
              <a:avLst/>
              <a:gdLst/>
              <a:ahLst/>
              <a:cxnLst/>
              <a:rect l="0" t="0" r="0" b="0"/>
              <a:pathLst>
                <a:path w="382682" h="447026">
                  <a:moveTo>
                    <a:pt x="252466" y="15357"/>
                  </a:moveTo>
                  <a:lnTo>
                    <a:pt x="235698" y="9768"/>
                  </a:lnTo>
                  <a:lnTo>
                    <a:pt x="177021" y="10693"/>
                  </a:lnTo>
                  <a:lnTo>
                    <a:pt x="122270" y="5987"/>
                  </a:lnTo>
                  <a:lnTo>
                    <a:pt x="60329" y="3887"/>
                  </a:lnTo>
                  <a:lnTo>
                    <a:pt x="24351" y="0"/>
                  </a:lnTo>
                  <a:lnTo>
                    <a:pt x="6412" y="6972"/>
                  </a:lnTo>
                  <a:lnTo>
                    <a:pt x="1862" y="13276"/>
                  </a:lnTo>
                  <a:lnTo>
                    <a:pt x="0" y="20989"/>
                  </a:lnTo>
                  <a:lnTo>
                    <a:pt x="5415" y="64173"/>
                  </a:lnTo>
                  <a:lnTo>
                    <a:pt x="21119" y="120138"/>
                  </a:lnTo>
                  <a:lnTo>
                    <a:pt x="34932" y="173835"/>
                  </a:lnTo>
                  <a:lnTo>
                    <a:pt x="40763" y="181840"/>
                  </a:lnTo>
                  <a:lnTo>
                    <a:pt x="48160" y="184837"/>
                  </a:lnTo>
                  <a:lnTo>
                    <a:pt x="97704" y="176712"/>
                  </a:lnTo>
                  <a:lnTo>
                    <a:pt x="156602" y="173961"/>
                  </a:lnTo>
                  <a:lnTo>
                    <a:pt x="185293" y="175925"/>
                  </a:lnTo>
                  <a:lnTo>
                    <a:pt x="241841" y="196249"/>
                  </a:lnTo>
                  <a:lnTo>
                    <a:pt x="296474" y="228518"/>
                  </a:lnTo>
                  <a:lnTo>
                    <a:pt x="337068" y="252348"/>
                  </a:lnTo>
                  <a:lnTo>
                    <a:pt x="355578" y="271595"/>
                  </a:lnTo>
                  <a:lnTo>
                    <a:pt x="376992" y="322079"/>
                  </a:lnTo>
                  <a:lnTo>
                    <a:pt x="382681" y="348210"/>
                  </a:lnTo>
                  <a:lnTo>
                    <a:pt x="381310" y="371522"/>
                  </a:lnTo>
                  <a:lnTo>
                    <a:pt x="373681" y="390461"/>
                  </a:lnTo>
                  <a:lnTo>
                    <a:pt x="368371" y="398788"/>
                  </a:lnTo>
                  <a:lnTo>
                    <a:pt x="338542" y="421684"/>
                  </a:lnTo>
                  <a:lnTo>
                    <a:pt x="300067" y="437697"/>
                  </a:lnTo>
                  <a:lnTo>
                    <a:pt x="259031" y="444261"/>
                  </a:lnTo>
                  <a:lnTo>
                    <a:pt x="209309" y="440413"/>
                  </a:lnTo>
                  <a:lnTo>
                    <a:pt x="147181" y="4470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17181" y="1326590"/>
              <a:ext cx="147400" cy="231628"/>
            </a:xfrm>
            <a:custGeom>
              <a:avLst/>
              <a:gdLst/>
              <a:ahLst/>
              <a:cxnLst/>
              <a:rect l="0" t="0" r="0" b="0"/>
              <a:pathLst>
                <a:path w="147400" h="231628">
                  <a:moveTo>
                    <a:pt x="147399" y="0"/>
                  </a:moveTo>
                  <a:lnTo>
                    <a:pt x="127156" y="43963"/>
                  </a:lnTo>
                  <a:lnTo>
                    <a:pt x="87501" y="101972"/>
                  </a:lnTo>
                  <a:lnTo>
                    <a:pt x="44278" y="157491"/>
                  </a:lnTo>
                  <a:lnTo>
                    <a:pt x="11643" y="214821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22425" y="1389761"/>
              <a:ext cx="242156" cy="189514"/>
            </a:xfrm>
            <a:custGeom>
              <a:avLst/>
              <a:gdLst/>
              <a:ahLst/>
              <a:cxnLst/>
              <a:rect l="0" t="0" r="0" b="0"/>
              <a:pathLst>
                <a:path w="242156" h="189514">
                  <a:moveTo>
                    <a:pt x="242155" y="189513"/>
                  </a:moveTo>
                  <a:lnTo>
                    <a:pt x="181479" y="134426"/>
                  </a:lnTo>
                  <a:lnTo>
                    <a:pt x="128765" y="92240"/>
                  </a:lnTo>
                  <a:lnTo>
                    <a:pt x="70668" y="52145"/>
                  </a:lnTo>
                  <a:lnTo>
                    <a:pt x="17754" y="145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96207" y="1400290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5468" y="58616"/>
                  </a:lnTo>
                  <a:lnTo>
                    <a:pt x="11504" y="121196"/>
                  </a:lnTo>
                  <a:lnTo>
                    <a:pt x="10818" y="172520"/>
                  </a:lnTo>
                  <a:lnTo>
                    <a:pt x="10615" y="223602"/>
                  </a:lnTo>
                  <a:lnTo>
                    <a:pt x="7426" y="28025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28503" y="1358176"/>
              <a:ext cx="328980" cy="391616"/>
            </a:xfrm>
            <a:custGeom>
              <a:avLst/>
              <a:gdLst/>
              <a:ahLst/>
              <a:cxnLst/>
              <a:rect l="0" t="0" r="0" b="0"/>
              <a:pathLst>
                <a:path w="328980" h="391616">
                  <a:moveTo>
                    <a:pt x="252015" y="0"/>
                  </a:moveTo>
                  <a:lnTo>
                    <a:pt x="188565" y="16788"/>
                  </a:lnTo>
                  <a:lnTo>
                    <a:pt x="127351" y="20214"/>
                  </a:lnTo>
                  <a:lnTo>
                    <a:pt x="69853" y="20890"/>
                  </a:lnTo>
                  <a:lnTo>
                    <a:pt x="27505" y="21007"/>
                  </a:lnTo>
                  <a:lnTo>
                    <a:pt x="16943" y="24533"/>
                  </a:lnTo>
                  <a:lnTo>
                    <a:pt x="2090" y="37810"/>
                  </a:lnTo>
                  <a:lnTo>
                    <a:pt x="0" y="46263"/>
                  </a:lnTo>
                  <a:lnTo>
                    <a:pt x="13688" y="95303"/>
                  </a:lnTo>
                  <a:lnTo>
                    <a:pt x="29581" y="126504"/>
                  </a:lnTo>
                  <a:lnTo>
                    <a:pt x="38215" y="132299"/>
                  </a:lnTo>
                  <a:lnTo>
                    <a:pt x="73893" y="136036"/>
                  </a:lnTo>
                  <a:lnTo>
                    <a:pt x="134639" y="136705"/>
                  </a:lnTo>
                  <a:lnTo>
                    <a:pt x="186456" y="142427"/>
                  </a:lnTo>
                  <a:lnTo>
                    <a:pt x="249505" y="169650"/>
                  </a:lnTo>
                  <a:lnTo>
                    <a:pt x="288044" y="196768"/>
                  </a:lnTo>
                  <a:lnTo>
                    <a:pt x="317017" y="233060"/>
                  </a:lnTo>
                  <a:lnTo>
                    <a:pt x="326918" y="253321"/>
                  </a:lnTo>
                  <a:lnTo>
                    <a:pt x="328979" y="274024"/>
                  </a:lnTo>
                  <a:lnTo>
                    <a:pt x="320770" y="315911"/>
                  </a:lnTo>
                  <a:lnTo>
                    <a:pt x="299477" y="356810"/>
                  </a:lnTo>
                  <a:lnTo>
                    <a:pt x="286368" y="373441"/>
                  </a:lnTo>
                  <a:lnTo>
                    <a:pt x="266503" y="385512"/>
                  </a:lnTo>
                  <a:lnTo>
                    <a:pt x="254655" y="390369"/>
                  </a:lnTo>
                  <a:lnTo>
                    <a:pt x="210033" y="391615"/>
                  </a:lnTo>
                  <a:lnTo>
                    <a:pt x="159767" y="384576"/>
                  </a:lnTo>
                  <a:lnTo>
                    <a:pt x="104616" y="3684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90839" y="1737202"/>
              <a:ext cx="1179193" cy="94757"/>
            </a:xfrm>
            <a:custGeom>
              <a:avLst/>
              <a:gdLst/>
              <a:ahLst/>
              <a:cxnLst/>
              <a:rect l="0" t="0" r="0" b="0"/>
              <a:pathLst>
                <a:path w="1179193" h="94757">
                  <a:moveTo>
                    <a:pt x="1179192" y="94756"/>
                  </a:moveTo>
                  <a:lnTo>
                    <a:pt x="1130261" y="83303"/>
                  </a:lnTo>
                  <a:lnTo>
                    <a:pt x="1071131" y="75596"/>
                  </a:lnTo>
                  <a:lnTo>
                    <a:pt x="1020456" y="66838"/>
                  </a:lnTo>
                  <a:lnTo>
                    <a:pt x="959667" y="60776"/>
                  </a:lnTo>
                  <a:lnTo>
                    <a:pt x="896663" y="54249"/>
                  </a:lnTo>
                  <a:lnTo>
                    <a:pt x="845266" y="53118"/>
                  </a:lnTo>
                  <a:lnTo>
                    <a:pt x="792992" y="47194"/>
                  </a:lnTo>
                  <a:lnTo>
                    <a:pt x="740459" y="43619"/>
                  </a:lnTo>
                  <a:lnTo>
                    <a:pt x="682259" y="36971"/>
                  </a:lnTo>
                  <a:lnTo>
                    <a:pt x="626150" y="33181"/>
                  </a:lnTo>
                  <a:lnTo>
                    <a:pt x="566892" y="26469"/>
                  </a:lnTo>
                  <a:lnTo>
                    <a:pt x="504880" y="22660"/>
                  </a:lnTo>
                  <a:lnTo>
                    <a:pt x="442052" y="15943"/>
                  </a:lnTo>
                  <a:lnTo>
                    <a:pt x="378983" y="12132"/>
                  </a:lnTo>
                  <a:lnTo>
                    <a:pt x="315842" y="11004"/>
                  </a:lnTo>
                  <a:lnTo>
                    <a:pt x="252680" y="5080"/>
                  </a:lnTo>
                  <a:lnTo>
                    <a:pt x="189512" y="1505"/>
                  </a:lnTo>
                  <a:lnTo>
                    <a:pt x="144279" y="669"/>
                  </a:lnTo>
                  <a:lnTo>
                    <a:pt x="82133" y="198"/>
                  </a:lnTo>
                  <a:lnTo>
                    <a:pt x="37204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7678770" y="1954763"/>
            <a:ext cx="320305" cy="391327"/>
          </a:xfrm>
          <a:custGeom>
            <a:avLst/>
            <a:gdLst/>
            <a:ahLst/>
            <a:cxnLst/>
            <a:rect l="0" t="0" r="0" b="0"/>
            <a:pathLst>
              <a:path w="320305" h="391327">
                <a:moveTo>
                  <a:pt x="228131" y="35123"/>
                </a:moveTo>
                <a:lnTo>
                  <a:pt x="211363" y="40712"/>
                </a:lnTo>
                <a:lnTo>
                  <a:pt x="193773" y="40336"/>
                </a:lnTo>
                <a:lnTo>
                  <a:pt x="135133" y="27404"/>
                </a:lnTo>
                <a:lnTo>
                  <a:pt x="80387" y="13927"/>
                </a:lnTo>
                <a:lnTo>
                  <a:pt x="30102" y="0"/>
                </a:lnTo>
                <a:lnTo>
                  <a:pt x="21242" y="1179"/>
                </a:lnTo>
                <a:lnTo>
                  <a:pt x="14166" y="5475"/>
                </a:lnTo>
                <a:lnTo>
                  <a:pt x="8279" y="11848"/>
                </a:lnTo>
                <a:lnTo>
                  <a:pt x="1737" y="31408"/>
                </a:lnTo>
                <a:lnTo>
                  <a:pt x="0" y="54528"/>
                </a:lnTo>
                <a:lnTo>
                  <a:pt x="5877" y="114194"/>
                </a:lnTo>
                <a:lnTo>
                  <a:pt x="9772" y="124102"/>
                </a:lnTo>
                <a:lnTo>
                  <a:pt x="23458" y="138230"/>
                </a:lnTo>
                <a:lnTo>
                  <a:pt x="32021" y="140125"/>
                </a:lnTo>
                <a:lnTo>
                  <a:pt x="86839" y="131691"/>
                </a:lnTo>
                <a:lnTo>
                  <a:pt x="146973" y="131407"/>
                </a:lnTo>
                <a:lnTo>
                  <a:pt x="183807" y="139560"/>
                </a:lnTo>
                <a:lnTo>
                  <a:pt x="238369" y="169296"/>
                </a:lnTo>
                <a:lnTo>
                  <a:pt x="264570" y="189781"/>
                </a:lnTo>
                <a:lnTo>
                  <a:pt x="299595" y="246330"/>
                </a:lnTo>
                <a:lnTo>
                  <a:pt x="314166" y="277467"/>
                </a:lnTo>
                <a:lnTo>
                  <a:pt x="320304" y="314509"/>
                </a:lnTo>
                <a:lnTo>
                  <a:pt x="315500" y="338279"/>
                </a:lnTo>
                <a:lnTo>
                  <a:pt x="310943" y="349531"/>
                </a:lnTo>
                <a:lnTo>
                  <a:pt x="296523" y="365152"/>
                </a:lnTo>
                <a:lnTo>
                  <a:pt x="287763" y="370956"/>
                </a:lnTo>
                <a:lnTo>
                  <a:pt x="234018" y="381440"/>
                </a:lnTo>
                <a:lnTo>
                  <a:pt x="170674" y="391326"/>
                </a:lnTo>
                <a:lnTo>
                  <a:pt x="129479" y="386979"/>
                </a:lnTo>
                <a:lnTo>
                  <a:pt x="77147" y="367794"/>
                </a:lnTo>
                <a:lnTo>
                  <a:pt x="49147" y="350978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883888" y="302002"/>
            <a:ext cx="212320" cy="280151"/>
          </a:xfrm>
          <a:custGeom>
            <a:avLst/>
            <a:gdLst/>
            <a:ahLst/>
            <a:cxnLst/>
            <a:rect l="0" t="0" r="0" b="0"/>
            <a:pathLst>
              <a:path w="212320" h="280151">
                <a:moveTo>
                  <a:pt x="75449" y="34909"/>
                </a:moveTo>
                <a:lnTo>
                  <a:pt x="25950" y="89997"/>
                </a:lnTo>
                <a:lnTo>
                  <a:pt x="20223" y="92691"/>
                </a:lnTo>
                <a:lnTo>
                  <a:pt x="15235" y="90978"/>
                </a:lnTo>
                <a:lnTo>
                  <a:pt x="10739" y="86327"/>
                </a:lnTo>
                <a:lnTo>
                  <a:pt x="8912" y="79716"/>
                </a:lnTo>
                <a:lnTo>
                  <a:pt x="10002" y="63012"/>
                </a:lnTo>
                <a:lnTo>
                  <a:pt x="17505" y="47010"/>
                </a:lnTo>
                <a:lnTo>
                  <a:pt x="29809" y="32098"/>
                </a:lnTo>
                <a:lnTo>
                  <a:pt x="56466" y="11720"/>
                </a:lnTo>
                <a:lnTo>
                  <a:pt x="76370" y="1986"/>
                </a:lnTo>
                <a:lnTo>
                  <a:pt x="96916" y="0"/>
                </a:lnTo>
                <a:lnTo>
                  <a:pt x="107307" y="1108"/>
                </a:lnTo>
                <a:lnTo>
                  <a:pt x="116575" y="6526"/>
                </a:lnTo>
                <a:lnTo>
                  <a:pt x="133111" y="25024"/>
                </a:lnTo>
                <a:lnTo>
                  <a:pt x="154386" y="67792"/>
                </a:lnTo>
                <a:lnTo>
                  <a:pt x="163828" y="106523"/>
                </a:lnTo>
                <a:lnTo>
                  <a:pt x="157724" y="158413"/>
                </a:lnTo>
                <a:lnTo>
                  <a:pt x="145450" y="191996"/>
                </a:lnTo>
                <a:lnTo>
                  <a:pt x="106709" y="252815"/>
                </a:lnTo>
                <a:lnTo>
                  <a:pt x="91682" y="267457"/>
                </a:lnTo>
                <a:lnTo>
                  <a:pt x="73305" y="277864"/>
                </a:lnTo>
                <a:lnTo>
                  <a:pt x="53439" y="280150"/>
                </a:lnTo>
                <a:lnTo>
                  <a:pt x="34081" y="276096"/>
                </a:lnTo>
                <a:lnTo>
                  <a:pt x="17679" y="266496"/>
                </a:lnTo>
                <a:lnTo>
                  <a:pt x="5710" y="251310"/>
                </a:lnTo>
                <a:lnTo>
                  <a:pt x="880" y="242348"/>
                </a:lnTo>
                <a:lnTo>
                  <a:pt x="0" y="234033"/>
                </a:lnTo>
                <a:lnTo>
                  <a:pt x="5261" y="218555"/>
                </a:lnTo>
                <a:lnTo>
                  <a:pt x="18518" y="206997"/>
                </a:lnTo>
                <a:lnTo>
                  <a:pt x="37278" y="199130"/>
                </a:lnTo>
                <a:lnTo>
                  <a:pt x="75317" y="195871"/>
                </a:lnTo>
                <a:lnTo>
                  <a:pt x="136860" y="204658"/>
                </a:lnTo>
                <a:lnTo>
                  <a:pt x="177092" y="217396"/>
                </a:lnTo>
                <a:lnTo>
                  <a:pt x="212319" y="234951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6464497" y="1958300"/>
            <a:ext cx="1789846" cy="958094"/>
            <a:chOff x="6464497" y="1958300"/>
            <a:chExt cx="1789846" cy="958094"/>
          </a:xfrm>
        </p:grpSpPr>
        <p:sp>
          <p:nvSpPr>
            <p:cNvPr id="36" name="Freeform 35"/>
            <p:cNvSpPr/>
            <p:nvPr/>
          </p:nvSpPr>
          <p:spPr>
            <a:xfrm>
              <a:off x="7159378" y="1958300"/>
              <a:ext cx="260359" cy="357970"/>
            </a:xfrm>
            <a:custGeom>
              <a:avLst/>
              <a:gdLst/>
              <a:ahLst/>
              <a:cxnLst/>
              <a:rect l="0" t="0" r="0" b="0"/>
              <a:pathLst>
                <a:path w="260359" h="357970">
                  <a:moveTo>
                    <a:pt x="0" y="0"/>
                  </a:moveTo>
                  <a:lnTo>
                    <a:pt x="58617" y="0"/>
                  </a:lnTo>
                  <a:lnTo>
                    <a:pt x="118333" y="8333"/>
                  </a:lnTo>
                  <a:lnTo>
                    <a:pt x="172463" y="10095"/>
                  </a:lnTo>
                  <a:lnTo>
                    <a:pt x="227046" y="4377"/>
                  </a:lnTo>
                  <a:lnTo>
                    <a:pt x="250647" y="7015"/>
                  </a:lnTo>
                  <a:lnTo>
                    <a:pt x="257176" y="12865"/>
                  </a:lnTo>
                  <a:lnTo>
                    <a:pt x="260358" y="21445"/>
                  </a:lnTo>
                  <a:lnTo>
                    <a:pt x="259248" y="55877"/>
                  </a:lnTo>
                  <a:lnTo>
                    <a:pt x="248391" y="109434"/>
                  </a:lnTo>
                  <a:lnTo>
                    <a:pt x="227746" y="163903"/>
                  </a:lnTo>
                  <a:lnTo>
                    <a:pt x="207473" y="226088"/>
                  </a:lnTo>
                  <a:lnTo>
                    <a:pt x="193104" y="287118"/>
                  </a:lnTo>
                  <a:lnTo>
                    <a:pt x="182120" y="332275"/>
                  </a:lnTo>
                  <a:lnTo>
                    <a:pt x="178984" y="3579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99083" y="2456066"/>
              <a:ext cx="341785" cy="285890"/>
            </a:xfrm>
            <a:custGeom>
              <a:avLst/>
              <a:gdLst/>
              <a:ahLst/>
              <a:cxnLst/>
              <a:rect l="0" t="0" r="0" b="0"/>
              <a:pathLst>
                <a:path w="341785" h="285890">
                  <a:moveTo>
                    <a:pt x="186762" y="18131"/>
                  </a:moveTo>
                  <a:lnTo>
                    <a:pt x="169994" y="6952"/>
                  </a:lnTo>
                  <a:lnTo>
                    <a:pt x="137209" y="0"/>
                  </a:lnTo>
                  <a:lnTo>
                    <a:pt x="103450" y="3530"/>
                  </a:lnTo>
                  <a:lnTo>
                    <a:pt x="71220" y="17574"/>
                  </a:lnTo>
                  <a:lnTo>
                    <a:pt x="22455" y="56994"/>
                  </a:lnTo>
                  <a:lnTo>
                    <a:pt x="6537" y="89047"/>
                  </a:lnTo>
                  <a:lnTo>
                    <a:pt x="0" y="128180"/>
                  </a:lnTo>
                  <a:lnTo>
                    <a:pt x="3653" y="163822"/>
                  </a:lnTo>
                  <a:lnTo>
                    <a:pt x="15303" y="185827"/>
                  </a:lnTo>
                  <a:lnTo>
                    <a:pt x="67263" y="245587"/>
                  </a:lnTo>
                  <a:lnTo>
                    <a:pt x="94032" y="261520"/>
                  </a:lnTo>
                  <a:lnTo>
                    <a:pt x="156367" y="281043"/>
                  </a:lnTo>
                  <a:lnTo>
                    <a:pt x="184951" y="285889"/>
                  </a:lnTo>
                  <a:lnTo>
                    <a:pt x="244722" y="279468"/>
                  </a:lnTo>
                  <a:lnTo>
                    <a:pt x="279974" y="267139"/>
                  </a:lnTo>
                  <a:lnTo>
                    <a:pt x="317738" y="242012"/>
                  </a:lnTo>
                  <a:lnTo>
                    <a:pt x="334884" y="215877"/>
                  </a:lnTo>
                  <a:lnTo>
                    <a:pt x="341784" y="174728"/>
                  </a:lnTo>
                  <a:lnTo>
                    <a:pt x="338239" y="136669"/>
                  </a:lnTo>
                  <a:lnTo>
                    <a:pt x="329734" y="117218"/>
                  </a:lnTo>
                  <a:lnTo>
                    <a:pt x="297313" y="72297"/>
                  </a:lnTo>
                  <a:lnTo>
                    <a:pt x="249932" y="3918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84215" y="2413089"/>
              <a:ext cx="294348" cy="353211"/>
            </a:xfrm>
            <a:custGeom>
              <a:avLst/>
              <a:gdLst/>
              <a:ahLst/>
              <a:cxnLst/>
              <a:rect l="0" t="0" r="0" b="0"/>
              <a:pathLst>
                <a:path w="294348" h="353211">
                  <a:moveTo>
                    <a:pt x="248904" y="40050"/>
                  </a:moveTo>
                  <a:lnTo>
                    <a:pt x="190287" y="34461"/>
                  </a:lnTo>
                  <a:lnTo>
                    <a:pt x="130571" y="18719"/>
                  </a:lnTo>
                  <a:lnTo>
                    <a:pt x="76441" y="4901"/>
                  </a:lnTo>
                  <a:lnTo>
                    <a:pt x="34677" y="0"/>
                  </a:lnTo>
                  <a:lnTo>
                    <a:pt x="24198" y="2822"/>
                  </a:lnTo>
                  <a:lnTo>
                    <a:pt x="16042" y="8213"/>
                  </a:lnTo>
                  <a:lnTo>
                    <a:pt x="9435" y="15316"/>
                  </a:lnTo>
                  <a:lnTo>
                    <a:pt x="2093" y="35686"/>
                  </a:lnTo>
                  <a:lnTo>
                    <a:pt x="0" y="59168"/>
                  </a:lnTo>
                  <a:lnTo>
                    <a:pt x="11218" y="113495"/>
                  </a:lnTo>
                  <a:lnTo>
                    <a:pt x="26661" y="139671"/>
                  </a:lnTo>
                  <a:lnTo>
                    <a:pt x="34061" y="143899"/>
                  </a:lnTo>
                  <a:lnTo>
                    <a:pt x="51643" y="145477"/>
                  </a:lnTo>
                  <a:lnTo>
                    <a:pt x="104991" y="137021"/>
                  </a:lnTo>
                  <a:lnTo>
                    <a:pt x="163934" y="140833"/>
                  </a:lnTo>
                  <a:lnTo>
                    <a:pt x="213922" y="154021"/>
                  </a:lnTo>
                  <a:lnTo>
                    <a:pt x="255013" y="184622"/>
                  </a:lnTo>
                  <a:lnTo>
                    <a:pt x="282650" y="213320"/>
                  </a:lnTo>
                  <a:lnTo>
                    <a:pt x="292368" y="231703"/>
                  </a:lnTo>
                  <a:lnTo>
                    <a:pt x="294347" y="254691"/>
                  </a:lnTo>
                  <a:lnTo>
                    <a:pt x="290159" y="278166"/>
                  </a:lnTo>
                  <a:lnTo>
                    <a:pt x="274645" y="304536"/>
                  </a:lnTo>
                  <a:lnTo>
                    <a:pt x="261904" y="319816"/>
                  </a:lnTo>
                  <a:lnTo>
                    <a:pt x="235988" y="335984"/>
                  </a:lnTo>
                  <a:lnTo>
                    <a:pt x="194620" y="350757"/>
                  </a:lnTo>
                  <a:lnTo>
                    <a:pt x="157301" y="353210"/>
                  </a:lnTo>
                  <a:lnTo>
                    <a:pt x="122327" y="345878"/>
                  </a:lnTo>
                  <a:lnTo>
                    <a:pt x="60978" y="322032"/>
                  </a:lnTo>
                  <a:lnTo>
                    <a:pt x="38334" y="313791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85637" y="240049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21057" y="54144"/>
                  </a:lnTo>
                  <a:lnTo>
                    <a:pt x="21057" y="114680"/>
                  </a:lnTo>
                  <a:lnTo>
                    <a:pt x="15468" y="171240"/>
                  </a:lnTo>
                  <a:lnTo>
                    <a:pt x="11992" y="221273"/>
                  </a:lnTo>
                  <a:lnTo>
                    <a:pt x="10962" y="271323"/>
                  </a:lnTo>
                  <a:lnTo>
                    <a:pt x="2253" y="32584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64497" y="2811108"/>
              <a:ext cx="1789846" cy="105286"/>
            </a:xfrm>
            <a:custGeom>
              <a:avLst/>
              <a:gdLst/>
              <a:ahLst/>
              <a:cxnLst/>
              <a:rect l="0" t="0" r="0" b="0"/>
              <a:pathLst>
                <a:path w="1789846" h="105286">
                  <a:moveTo>
                    <a:pt x="1789845" y="105285"/>
                  </a:moveTo>
                  <a:lnTo>
                    <a:pt x="1731228" y="105285"/>
                  </a:lnTo>
                  <a:lnTo>
                    <a:pt x="1668649" y="105285"/>
                  </a:lnTo>
                  <a:lnTo>
                    <a:pt x="1617325" y="104115"/>
                  </a:lnTo>
                  <a:lnTo>
                    <a:pt x="1563902" y="98050"/>
                  </a:lnTo>
                  <a:lnTo>
                    <a:pt x="1504140" y="95732"/>
                  </a:lnTo>
                  <a:lnTo>
                    <a:pt x="1444319" y="95046"/>
                  </a:lnTo>
                  <a:lnTo>
                    <a:pt x="1380998" y="91695"/>
                  </a:lnTo>
                  <a:lnTo>
                    <a:pt x="1328283" y="86440"/>
                  </a:lnTo>
                  <a:lnTo>
                    <a:pt x="1270161" y="81764"/>
                  </a:lnTo>
                  <a:lnTo>
                    <a:pt x="1208599" y="69704"/>
                  </a:lnTo>
                  <a:lnTo>
                    <a:pt x="1150209" y="63292"/>
                  </a:lnTo>
                  <a:lnTo>
                    <a:pt x="1101845" y="56318"/>
                  </a:lnTo>
                  <a:lnTo>
                    <a:pt x="1042987" y="53369"/>
                  </a:lnTo>
                  <a:lnTo>
                    <a:pt x="986301" y="52786"/>
                  </a:lnTo>
                  <a:lnTo>
                    <a:pt x="927327" y="47096"/>
                  </a:lnTo>
                  <a:lnTo>
                    <a:pt x="874758" y="43591"/>
                  </a:lnTo>
                  <a:lnTo>
                    <a:pt x="823957" y="42552"/>
                  </a:lnTo>
                  <a:lnTo>
                    <a:pt x="761625" y="42201"/>
                  </a:lnTo>
                  <a:lnTo>
                    <a:pt x="712578" y="42140"/>
                  </a:lnTo>
                  <a:lnTo>
                    <a:pt x="650371" y="39000"/>
                  </a:lnTo>
                  <a:lnTo>
                    <a:pt x="599415" y="33783"/>
                  </a:lnTo>
                  <a:lnTo>
                    <a:pt x="550391" y="29117"/>
                  </a:lnTo>
                  <a:lnTo>
                    <a:pt x="491905" y="22649"/>
                  </a:lnTo>
                  <a:lnTo>
                    <a:pt x="443797" y="21529"/>
                  </a:lnTo>
                  <a:lnTo>
                    <a:pt x="383545" y="15085"/>
                  </a:lnTo>
                  <a:lnTo>
                    <a:pt x="326583" y="16411"/>
                  </a:lnTo>
                  <a:lnTo>
                    <a:pt x="284329" y="15391"/>
                  </a:lnTo>
                  <a:lnTo>
                    <a:pt x="242173" y="16259"/>
                  </a:lnTo>
                  <a:lnTo>
                    <a:pt x="186007" y="11661"/>
                  </a:lnTo>
                  <a:lnTo>
                    <a:pt x="127123" y="10864"/>
                  </a:lnTo>
                  <a:lnTo>
                    <a:pt x="74581" y="10628"/>
                  </a:lnTo>
                  <a:lnTo>
                    <a:pt x="13056" y="22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931924" y="2994224"/>
            <a:ext cx="1256367" cy="454951"/>
            <a:chOff x="6931924" y="2994224"/>
            <a:chExt cx="1256367" cy="454951"/>
          </a:xfrm>
        </p:grpSpPr>
        <p:sp>
          <p:nvSpPr>
            <p:cNvPr id="42" name="Freeform 41"/>
            <p:cNvSpPr/>
            <p:nvPr/>
          </p:nvSpPr>
          <p:spPr>
            <a:xfrm>
              <a:off x="7912866" y="3021678"/>
              <a:ext cx="275425" cy="379027"/>
            </a:xfrm>
            <a:custGeom>
              <a:avLst/>
              <a:gdLst/>
              <a:ahLst/>
              <a:cxnLst/>
              <a:rect l="0" t="0" r="0" b="0"/>
              <a:pathLst>
                <a:path w="275425" h="379027">
                  <a:moveTo>
                    <a:pt x="204605" y="0"/>
                  </a:moveTo>
                  <a:lnTo>
                    <a:pt x="149560" y="17959"/>
                  </a:lnTo>
                  <a:lnTo>
                    <a:pt x="98152" y="28547"/>
                  </a:lnTo>
                  <a:lnTo>
                    <a:pt x="59980" y="27566"/>
                  </a:lnTo>
                  <a:lnTo>
                    <a:pt x="37382" y="25120"/>
                  </a:lnTo>
                  <a:lnTo>
                    <a:pt x="15640" y="27932"/>
                  </a:lnTo>
                  <a:lnTo>
                    <a:pt x="8439" y="33830"/>
                  </a:lnTo>
                  <a:lnTo>
                    <a:pt x="437" y="52860"/>
                  </a:lnTo>
                  <a:lnTo>
                    <a:pt x="0" y="73796"/>
                  </a:lnTo>
                  <a:lnTo>
                    <a:pt x="11198" y="127525"/>
                  </a:lnTo>
                  <a:lnTo>
                    <a:pt x="13361" y="152994"/>
                  </a:lnTo>
                  <a:lnTo>
                    <a:pt x="17448" y="160488"/>
                  </a:lnTo>
                  <a:lnTo>
                    <a:pt x="23682" y="164314"/>
                  </a:lnTo>
                  <a:lnTo>
                    <a:pt x="39967" y="165445"/>
                  </a:lnTo>
                  <a:lnTo>
                    <a:pt x="68866" y="161845"/>
                  </a:lnTo>
                  <a:lnTo>
                    <a:pt x="126116" y="167355"/>
                  </a:lnTo>
                  <a:lnTo>
                    <a:pt x="182918" y="179764"/>
                  </a:lnTo>
                  <a:lnTo>
                    <a:pt x="225538" y="198766"/>
                  </a:lnTo>
                  <a:lnTo>
                    <a:pt x="251622" y="223840"/>
                  </a:lnTo>
                  <a:lnTo>
                    <a:pt x="268579" y="253497"/>
                  </a:lnTo>
                  <a:lnTo>
                    <a:pt x="275424" y="290100"/>
                  </a:lnTo>
                  <a:lnTo>
                    <a:pt x="270785" y="313767"/>
                  </a:lnTo>
                  <a:lnTo>
                    <a:pt x="255020" y="343702"/>
                  </a:lnTo>
                  <a:lnTo>
                    <a:pt x="241050" y="358647"/>
                  </a:lnTo>
                  <a:lnTo>
                    <a:pt x="223142" y="369189"/>
                  </a:lnTo>
                  <a:lnTo>
                    <a:pt x="174645" y="377083"/>
                  </a:lnTo>
                  <a:lnTo>
                    <a:pt x="120005" y="378643"/>
                  </a:lnTo>
                  <a:lnTo>
                    <a:pt x="78264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55499" y="2994224"/>
              <a:ext cx="225020" cy="367024"/>
            </a:xfrm>
            <a:custGeom>
              <a:avLst/>
              <a:gdLst/>
              <a:ahLst/>
              <a:cxnLst/>
              <a:rect l="0" t="0" r="0" b="0"/>
              <a:pathLst>
                <a:path w="225020" h="367024">
                  <a:moveTo>
                    <a:pt x="77620" y="16926"/>
                  </a:moveTo>
                  <a:lnTo>
                    <a:pt x="53573" y="34906"/>
                  </a:lnTo>
                  <a:lnTo>
                    <a:pt x="18027" y="75489"/>
                  </a:lnTo>
                  <a:lnTo>
                    <a:pt x="14495" y="77025"/>
                  </a:lnTo>
                  <a:lnTo>
                    <a:pt x="13310" y="74539"/>
                  </a:lnTo>
                  <a:lnTo>
                    <a:pt x="13689" y="69373"/>
                  </a:lnTo>
                  <a:lnTo>
                    <a:pt x="20351" y="57393"/>
                  </a:lnTo>
                  <a:lnTo>
                    <a:pt x="40375" y="37495"/>
                  </a:lnTo>
                  <a:lnTo>
                    <a:pt x="82724" y="5163"/>
                  </a:lnTo>
                  <a:lnTo>
                    <a:pt x="106015" y="0"/>
                  </a:lnTo>
                  <a:lnTo>
                    <a:pt x="128844" y="3944"/>
                  </a:lnTo>
                  <a:lnTo>
                    <a:pt x="158309" y="19318"/>
                  </a:lnTo>
                  <a:lnTo>
                    <a:pt x="173143" y="33197"/>
                  </a:lnTo>
                  <a:lnTo>
                    <a:pt x="199904" y="91129"/>
                  </a:lnTo>
                  <a:lnTo>
                    <a:pt x="211262" y="135958"/>
                  </a:lnTo>
                  <a:lnTo>
                    <a:pt x="213852" y="189527"/>
                  </a:lnTo>
                  <a:lnTo>
                    <a:pt x="204789" y="245169"/>
                  </a:lnTo>
                  <a:lnTo>
                    <a:pt x="181682" y="298101"/>
                  </a:lnTo>
                  <a:lnTo>
                    <a:pt x="154587" y="337109"/>
                  </a:lnTo>
                  <a:lnTo>
                    <a:pt x="128111" y="354470"/>
                  </a:lnTo>
                  <a:lnTo>
                    <a:pt x="92451" y="367023"/>
                  </a:lnTo>
                  <a:lnTo>
                    <a:pt x="69004" y="365157"/>
                  </a:lnTo>
                  <a:lnTo>
                    <a:pt x="48054" y="356529"/>
                  </a:lnTo>
                  <a:lnTo>
                    <a:pt x="30944" y="344895"/>
                  </a:lnTo>
                  <a:lnTo>
                    <a:pt x="18660" y="328806"/>
                  </a:lnTo>
                  <a:lnTo>
                    <a:pt x="1243" y="289882"/>
                  </a:lnTo>
                  <a:lnTo>
                    <a:pt x="0" y="269261"/>
                  </a:lnTo>
                  <a:lnTo>
                    <a:pt x="1307" y="258849"/>
                  </a:lnTo>
                  <a:lnTo>
                    <a:pt x="5688" y="250738"/>
                  </a:lnTo>
                  <a:lnTo>
                    <a:pt x="19914" y="238605"/>
                  </a:lnTo>
                  <a:lnTo>
                    <a:pt x="28620" y="236072"/>
                  </a:lnTo>
                  <a:lnTo>
                    <a:pt x="47653" y="236377"/>
                  </a:lnTo>
                  <a:lnTo>
                    <a:pt x="107223" y="257593"/>
                  </a:lnTo>
                  <a:lnTo>
                    <a:pt x="161587" y="283668"/>
                  </a:lnTo>
                  <a:lnTo>
                    <a:pt x="225019" y="31172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31924" y="3053264"/>
              <a:ext cx="248512" cy="395911"/>
            </a:xfrm>
            <a:custGeom>
              <a:avLst/>
              <a:gdLst/>
              <a:ahLst/>
              <a:cxnLst/>
              <a:rect l="0" t="0" r="0" b="0"/>
              <a:pathLst>
                <a:path w="248512" h="395911">
                  <a:moveTo>
                    <a:pt x="111641" y="0"/>
                  </a:moveTo>
                  <a:lnTo>
                    <a:pt x="68978" y="60873"/>
                  </a:lnTo>
                  <a:lnTo>
                    <a:pt x="41343" y="90793"/>
                  </a:lnTo>
                  <a:lnTo>
                    <a:pt x="39039" y="90944"/>
                  </a:lnTo>
                  <a:lnTo>
                    <a:pt x="42719" y="78634"/>
                  </a:lnTo>
                  <a:lnTo>
                    <a:pt x="57943" y="56574"/>
                  </a:lnTo>
                  <a:lnTo>
                    <a:pt x="118061" y="23140"/>
                  </a:lnTo>
                  <a:lnTo>
                    <a:pt x="158126" y="8676"/>
                  </a:lnTo>
                  <a:lnTo>
                    <a:pt x="182603" y="10095"/>
                  </a:lnTo>
                  <a:lnTo>
                    <a:pt x="204010" y="18525"/>
                  </a:lnTo>
                  <a:lnTo>
                    <a:pt x="221324" y="30070"/>
                  </a:lnTo>
                  <a:lnTo>
                    <a:pt x="233699" y="49239"/>
                  </a:lnTo>
                  <a:lnTo>
                    <a:pt x="241928" y="73357"/>
                  </a:lnTo>
                  <a:lnTo>
                    <a:pt x="245390" y="113242"/>
                  </a:lnTo>
                  <a:lnTo>
                    <a:pt x="236673" y="174880"/>
                  </a:lnTo>
                  <a:lnTo>
                    <a:pt x="227066" y="230411"/>
                  </a:lnTo>
                  <a:lnTo>
                    <a:pt x="213339" y="290398"/>
                  </a:lnTo>
                  <a:lnTo>
                    <a:pt x="183722" y="342108"/>
                  </a:lnTo>
                  <a:lnTo>
                    <a:pt x="151008" y="377279"/>
                  </a:lnTo>
                  <a:lnTo>
                    <a:pt x="141396" y="384880"/>
                  </a:lnTo>
                  <a:lnTo>
                    <a:pt x="118236" y="393326"/>
                  </a:lnTo>
                  <a:lnTo>
                    <a:pt x="92345" y="395910"/>
                  </a:lnTo>
                  <a:lnTo>
                    <a:pt x="65240" y="393159"/>
                  </a:lnTo>
                  <a:lnTo>
                    <a:pt x="43834" y="384917"/>
                  </a:lnTo>
                  <a:lnTo>
                    <a:pt x="26522" y="372286"/>
                  </a:lnTo>
                  <a:lnTo>
                    <a:pt x="11029" y="354973"/>
                  </a:lnTo>
                  <a:lnTo>
                    <a:pt x="2583" y="332461"/>
                  </a:lnTo>
                  <a:lnTo>
                    <a:pt x="0" y="306858"/>
                  </a:lnTo>
                  <a:lnTo>
                    <a:pt x="2751" y="279880"/>
                  </a:lnTo>
                  <a:lnTo>
                    <a:pt x="14112" y="258532"/>
                  </a:lnTo>
                  <a:lnTo>
                    <a:pt x="30860" y="242415"/>
                  </a:lnTo>
                  <a:lnTo>
                    <a:pt x="50001" y="231352"/>
                  </a:lnTo>
                  <a:lnTo>
                    <a:pt x="70207" y="228775"/>
                  </a:lnTo>
                  <a:lnTo>
                    <a:pt x="111775" y="236653"/>
                  </a:lnTo>
                  <a:lnTo>
                    <a:pt x="143265" y="257293"/>
                  </a:lnTo>
                  <a:lnTo>
                    <a:pt x="195873" y="309053"/>
                  </a:lnTo>
                  <a:lnTo>
                    <a:pt x="248511" y="3684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6864580" y="1947772"/>
            <a:ext cx="1" cy="63172"/>
          </a:xfrm>
          <a:custGeom>
            <a:avLst/>
            <a:gdLst/>
            <a:ahLst/>
            <a:cxnLst/>
            <a:rect l="0" t="0" r="0" b="0"/>
            <a:pathLst>
              <a:path w="1" h="63172">
                <a:moveTo>
                  <a:pt x="0" y="63171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7779736" y="3305948"/>
            <a:ext cx="29461" cy="32700"/>
          </a:xfrm>
          <a:custGeom>
            <a:avLst/>
            <a:gdLst/>
            <a:ahLst/>
            <a:cxnLst/>
            <a:rect l="0" t="0" r="0" b="0"/>
            <a:pathLst>
              <a:path w="29461" h="32700">
                <a:moveTo>
                  <a:pt x="21880" y="0"/>
                </a:moveTo>
                <a:lnTo>
                  <a:pt x="5112" y="5589"/>
                </a:lnTo>
                <a:lnTo>
                  <a:pt x="1344" y="10745"/>
                </a:lnTo>
                <a:lnTo>
                  <a:pt x="0" y="17692"/>
                </a:lnTo>
                <a:lnTo>
                  <a:pt x="275" y="25832"/>
                </a:lnTo>
                <a:lnTo>
                  <a:pt x="2797" y="28920"/>
                </a:lnTo>
                <a:lnTo>
                  <a:pt x="6818" y="28639"/>
                </a:lnTo>
                <a:lnTo>
                  <a:pt x="11839" y="26111"/>
                </a:lnTo>
                <a:lnTo>
                  <a:pt x="11677" y="23257"/>
                </a:lnTo>
                <a:lnTo>
                  <a:pt x="2137" y="16965"/>
                </a:lnTo>
                <a:lnTo>
                  <a:pt x="530" y="18329"/>
                </a:lnTo>
                <a:lnTo>
                  <a:pt x="4982" y="29203"/>
                </a:lnTo>
                <a:lnTo>
                  <a:pt x="10615" y="32337"/>
                </a:lnTo>
                <a:lnTo>
                  <a:pt x="26232" y="32699"/>
                </a:lnTo>
                <a:lnTo>
                  <a:pt x="29460" y="29988"/>
                </a:lnTo>
                <a:lnTo>
                  <a:pt x="29274" y="25841"/>
                </a:lnTo>
                <a:lnTo>
                  <a:pt x="21880" y="10528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992376" y="2442650"/>
            <a:ext cx="3273685" cy="1071611"/>
            <a:chOff x="992376" y="2442650"/>
            <a:chExt cx="3273685" cy="1071611"/>
          </a:xfrm>
        </p:grpSpPr>
        <p:sp>
          <p:nvSpPr>
            <p:cNvPr id="48" name="Freeform 47"/>
            <p:cNvSpPr/>
            <p:nvPr/>
          </p:nvSpPr>
          <p:spPr>
            <a:xfrm>
              <a:off x="1455239" y="2621475"/>
              <a:ext cx="281289" cy="605984"/>
            </a:xfrm>
            <a:custGeom>
              <a:avLst/>
              <a:gdLst/>
              <a:ahLst/>
              <a:cxnLst/>
              <a:rect l="0" t="0" r="0" b="0"/>
              <a:pathLst>
                <a:path w="281289" h="605984">
                  <a:moveTo>
                    <a:pt x="176678" y="400203"/>
                  </a:moveTo>
                  <a:lnTo>
                    <a:pt x="176678" y="377847"/>
                  </a:lnTo>
                  <a:lnTo>
                    <a:pt x="165499" y="347176"/>
                  </a:lnTo>
                  <a:lnTo>
                    <a:pt x="147369" y="321450"/>
                  </a:lnTo>
                  <a:lnTo>
                    <a:pt x="127777" y="312560"/>
                  </a:lnTo>
                  <a:lnTo>
                    <a:pt x="116001" y="310189"/>
                  </a:lnTo>
                  <a:lnTo>
                    <a:pt x="105811" y="310948"/>
                  </a:lnTo>
                  <a:lnTo>
                    <a:pt x="79121" y="323194"/>
                  </a:lnTo>
                  <a:lnTo>
                    <a:pt x="50676" y="342811"/>
                  </a:lnTo>
                  <a:lnTo>
                    <a:pt x="28080" y="370330"/>
                  </a:lnTo>
                  <a:lnTo>
                    <a:pt x="5479" y="427075"/>
                  </a:lnTo>
                  <a:lnTo>
                    <a:pt x="0" y="467567"/>
                  </a:lnTo>
                  <a:lnTo>
                    <a:pt x="6554" y="514765"/>
                  </a:lnTo>
                  <a:lnTo>
                    <a:pt x="27101" y="577908"/>
                  </a:lnTo>
                  <a:lnTo>
                    <a:pt x="38449" y="594607"/>
                  </a:lnTo>
                  <a:lnTo>
                    <a:pt x="47091" y="599996"/>
                  </a:lnTo>
                  <a:lnTo>
                    <a:pt x="69171" y="605983"/>
                  </a:lnTo>
                  <a:lnTo>
                    <a:pt x="102320" y="603765"/>
                  </a:lnTo>
                  <a:lnTo>
                    <a:pt x="134369" y="590109"/>
                  </a:lnTo>
                  <a:lnTo>
                    <a:pt x="166091" y="565656"/>
                  </a:lnTo>
                  <a:lnTo>
                    <a:pt x="186539" y="536184"/>
                  </a:lnTo>
                  <a:lnTo>
                    <a:pt x="211164" y="473077"/>
                  </a:lnTo>
                  <a:lnTo>
                    <a:pt x="228507" y="420057"/>
                  </a:lnTo>
                  <a:lnTo>
                    <a:pt x="245591" y="358148"/>
                  </a:lnTo>
                  <a:lnTo>
                    <a:pt x="255336" y="296543"/>
                  </a:lnTo>
                  <a:lnTo>
                    <a:pt x="274277" y="244720"/>
                  </a:lnTo>
                  <a:lnTo>
                    <a:pt x="279685" y="199846"/>
                  </a:lnTo>
                  <a:lnTo>
                    <a:pt x="281288" y="137417"/>
                  </a:lnTo>
                  <a:lnTo>
                    <a:pt x="280593" y="76286"/>
                  </a:lnTo>
                  <a:lnTo>
                    <a:pt x="270470" y="15642"/>
                  </a:lnTo>
                  <a:lnTo>
                    <a:pt x="267282" y="3449"/>
                  </a:lnTo>
                  <a:lnTo>
                    <a:pt x="265156" y="0"/>
                  </a:lnTo>
                  <a:lnTo>
                    <a:pt x="263739" y="2380"/>
                  </a:lnTo>
                  <a:lnTo>
                    <a:pt x="259825" y="17502"/>
                  </a:lnTo>
                  <a:lnTo>
                    <a:pt x="246808" y="53494"/>
                  </a:lnTo>
                  <a:lnTo>
                    <a:pt x="241911" y="101852"/>
                  </a:lnTo>
                  <a:lnTo>
                    <a:pt x="239290" y="160115"/>
                  </a:lnTo>
                  <a:lnTo>
                    <a:pt x="232794" y="221831"/>
                  </a:lnTo>
                  <a:lnTo>
                    <a:pt x="230349" y="284571"/>
                  </a:lnTo>
                  <a:lnTo>
                    <a:pt x="230795" y="346445"/>
                  </a:lnTo>
                  <a:lnTo>
                    <a:pt x="236646" y="402342"/>
                  </a:lnTo>
                  <a:lnTo>
                    <a:pt x="240070" y="453610"/>
                  </a:lnTo>
                  <a:lnTo>
                    <a:pt x="254378" y="514731"/>
                  </a:lnTo>
                  <a:lnTo>
                    <a:pt x="271434" y="54760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21471" y="2951272"/>
              <a:ext cx="178985" cy="28293"/>
            </a:xfrm>
            <a:custGeom>
              <a:avLst/>
              <a:gdLst/>
              <a:ahLst/>
              <a:cxnLst/>
              <a:rect l="0" t="0" r="0" b="0"/>
              <a:pathLst>
                <a:path w="178985" h="28293">
                  <a:moveTo>
                    <a:pt x="178984" y="7235"/>
                  </a:moveTo>
                  <a:lnTo>
                    <a:pt x="151428" y="0"/>
                  </a:lnTo>
                  <a:lnTo>
                    <a:pt x="98325" y="477"/>
                  </a:lnTo>
                  <a:lnTo>
                    <a:pt x="36518" y="14751"/>
                  </a:lnTo>
                  <a:lnTo>
                    <a:pt x="0" y="2829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00414" y="3169077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4067" y="0"/>
                  </a:lnTo>
                  <a:lnTo>
                    <a:pt x="138723" y="7236"/>
                  </a:lnTo>
                  <a:lnTo>
                    <a:pt x="75799" y="9878"/>
                  </a:lnTo>
                  <a:lnTo>
                    <a:pt x="35327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11559" y="2774508"/>
              <a:ext cx="281795" cy="485121"/>
            </a:xfrm>
            <a:custGeom>
              <a:avLst/>
              <a:gdLst/>
              <a:ahLst/>
              <a:cxnLst/>
              <a:rect l="0" t="0" r="0" b="0"/>
              <a:pathLst>
                <a:path w="281795" h="485121">
                  <a:moveTo>
                    <a:pt x="167922" y="15543"/>
                  </a:moveTo>
                  <a:lnTo>
                    <a:pt x="148772" y="47995"/>
                  </a:lnTo>
                  <a:lnTo>
                    <a:pt x="100294" y="105475"/>
                  </a:lnTo>
                  <a:lnTo>
                    <a:pt x="77435" y="134866"/>
                  </a:lnTo>
                  <a:lnTo>
                    <a:pt x="71332" y="136036"/>
                  </a:lnTo>
                  <a:lnTo>
                    <a:pt x="66094" y="132137"/>
                  </a:lnTo>
                  <a:lnTo>
                    <a:pt x="61432" y="124858"/>
                  </a:lnTo>
                  <a:lnTo>
                    <a:pt x="61834" y="116496"/>
                  </a:lnTo>
                  <a:lnTo>
                    <a:pt x="98124" y="57277"/>
                  </a:lnTo>
                  <a:lnTo>
                    <a:pt x="129005" y="18588"/>
                  </a:lnTo>
                  <a:lnTo>
                    <a:pt x="138468" y="10554"/>
                  </a:lnTo>
                  <a:lnTo>
                    <a:pt x="164580" y="1628"/>
                  </a:lnTo>
                  <a:lnTo>
                    <a:pt x="194513" y="0"/>
                  </a:lnTo>
                  <a:lnTo>
                    <a:pt x="223414" y="7075"/>
                  </a:lnTo>
                  <a:lnTo>
                    <a:pt x="245618" y="21139"/>
                  </a:lnTo>
                  <a:lnTo>
                    <a:pt x="254814" y="29802"/>
                  </a:lnTo>
                  <a:lnTo>
                    <a:pt x="265033" y="51906"/>
                  </a:lnTo>
                  <a:lnTo>
                    <a:pt x="277182" y="109814"/>
                  </a:lnTo>
                  <a:lnTo>
                    <a:pt x="281794" y="165918"/>
                  </a:lnTo>
                  <a:lnTo>
                    <a:pt x="277571" y="226995"/>
                  </a:lnTo>
                  <a:lnTo>
                    <a:pt x="264494" y="287639"/>
                  </a:lnTo>
                  <a:lnTo>
                    <a:pt x="245929" y="336500"/>
                  </a:lnTo>
                  <a:lnTo>
                    <a:pt x="211927" y="396054"/>
                  </a:lnTo>
                  <a:lnTo>
                    <a:pt x="161014" y="453701"/>
                  </a:lnTo>
                  <a:lnTo>
                    <a:pt x="128701" y="475131"/>
                  </a:lnTo>
                  <a:lnTo>
                    <a:pt x="89491" y="485120"/>
                  </a:lnTo>
                  <a:lnTo>
                    <a:pt x="65214" y="481218"/>
                  </a:lnTo>
                  <a:lnTo>
                    <a:pt x="21033" y="459648"/>
                  </a:lnTo>
                  <a:lnTo>
                    <a:pt x="5932" y="443381"/>
                  </a:lnTo>
                  <a:lnTo>
                    <a:pt x="267" y="434129"/>
                  </a:lnTo>
                  <a:lnTo>
                    <a:pt x="0" y="425622"/>
                  </a:lnTo>
                  <a:lnTo>
                    <a:pt x="3332" y="417611"/>
                  </a:lnTo>
                  <a:lnTo>
                    <a:pt x="9062" y="409930"/>
                  </a:lnTo>
                  <a:lnTo>
                    <a:pt x="27908" y="398277"/>
                  </a:lnTo>
                  <a:lnTo>
                    <a:pt x="78134" y="381264"/>
                  </a:lnTo>
                  <a:lnTo>
                    <a:pt x="133116" y="376213"/>
                  </a:lnTo>
                  <a:lnTo>
                    <a:pt x="189036" y="382148"/>
                  </a:lnTo>
                  <a:lnTo>
                    <a:pt x="224871" y="380360"/>
                  </a:lnTo>
                  <a:lnTo>
                    <a:pt x="252150" y="37351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26688" y="2874279"/>
              <a:ext cx="284463" cy="437026"/>
            </a:xfrm>
            <a:custGeom>
              <a:avLst/>
              <a:gdLst/>
              <a:ahLst/>
              <a:cxnLst/>
              <a:rect l="0" t="0" r="0" b="0"/>
              <a:pathLst>
                <a:path w="284463" h="437026">
                  <a:moveTo>
                    <a:pt x="126534" y="0"/>
                  </a:moveTo>
                  <a:lnTo>
                    <a:pt x="83873" y="60874"/>
                  </a:lnTo>
                  <a:lnTo>
                    <a:pt x="56236" y="90794"/>
                  </a:lnTo>
                  <a:lnTo>
                    <a:pt x="49253" y="93285"/>
                  </a:lnTo>
                  <a:lnTo>
                    <a:pt x="42258" y="92605"/>
                  </a:lnTo>
                  <a:lnTo>
                    <a:pt x="35255" y="89813"/>
                  </a:lnTo>
                  <a:lnTo>
                    <a:pt x="32926" y="84442"/>
                  </a:lnTo>
                  <a:lnTo>
                    <a:pt x="33713" y="77352"/>
                  </a:lnTo>
                  <a:lnTo>
                    <a:pt x="40827" y="61285"/>
                  </a:lnTo>
                  <a:lnTo>
                    <a:pt x="59156" y="39086"/>
                  </a:lnTo>
                  <a:lnTo>
                    <a:pt x="76701" y="24781"/>
                  </a:lnTo>
                  <a:lnTo>
                    <a:pt x="102437" y="16863"/>
                  </a:lnTo>
                  <a:lnTo>
                    <a:pt x="143571" y="15525"/>
                  </a:lnTo>
                  <a:lnTo>
                    <a:pt x="181105" y="25657"/>
                  </a:lnTo>
                  <a:lnTo>
                    <a:pt x="205770" y="38310"/>
                  </a:lnTo>
                  <a:lnTo>
                    <a:pt x="224531" y="55631"/>
                  </a:lnTo>
                  <a:lnTo>
                    <a:pt x="254574" y="114012"/>
                  </a:lnTo>
                  <a:lnTo>
                    <a:pt x="261027" y="125141"/>
                  </a:lnTo>
                  <a:lnTo>
                    <a:pt x="265078" y="153105"/>
                  </a:lnTo>
                  <a:lnTo>
                    <a:pt x="257662" y="201732"/>
                  </a:lnTo>
                  <a:lnTo>
                    <a:pt x="239784" y="259387"/>
                  </a:lnTo>
                  <a:lnTo>
                    <a:pt x="203210" y="316983"/>
                  </a:lnTo>
                  <a:lnTo>
                    <a:pt x="160245" y="373860"/>
                  </a:lnTo>
                  <a:lnTo>
                    <a:pt x="103522" y="427857"/>
                  </a:lnTo>
                  <a:lnTo>
                    <a:pt x="77312" y="435824"/>
                  </a:lnTo>
                  <a:lnTo>
                    <a:pt x="48506" y="437025"/>
                  </a:lnTo>
                  <a:lnTo>
                    <a:pt x="24005" y="429760"/>
                  </a:lnTo>
                  <a:lnTo>
                    <a:pt x="7656" y="415613"/>
                  </a:lnTo>
                  <a:lnTo>
                    <a:pt x="1659" y="406927"/>
                  </a:lnTo>
                  <a:lnTo>
                    <a:pt x="0" y="397627"/>
                  </a:lnTo>
                  <a:lnTo>
                    <a:pt x="4396" y="377935"/>
                  </a:lnTo>
                  <a:lnTo>
                    <a:pt x="10014" y="370110"/>
                  </a:lnTo>
                  <a:lnTo>
                    <a:pt x="25615" y="358296"/>
                  </a:lnTo>
                  <a:lnTo>
                    <a:pt x="59718" y="345068"/>
                  </a:lnTo>
                  <a:lnTo>
                    <a:pt x="121568" y="339693"/>
                  </a:lnTo>
                  <a:lnTo>
                    <a:pt x="183872" y="348683"/>
                  </a:lnTo>
                  <a:lnTo>
                    <a:pt x="219562" y="361457"/>
                  </a:lnTo>
                  <a:lnTo>
                    <a:pt x="241580" y="371218"/>
                  </a:lnTo>
                  <a:lnTo>
                    <a:pt x="284462" y="37902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69077" y="329541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37569" y="2933758"/>
              <a:ext cx="297602" cy="423794"/>
            </a:xfrm>
            <a:custGeom>
              <a:avLst/>
              <a:gdLst/>
              <a:ahLst/>
              <a:cxnLst/>
              <a:rect l="0" t="0" r="0" b="0"/>
              <a:pathLst>
                <a:path w="297602" h="423794">
                  <a:moveTo>
                    <a:pt x="221063" y="24749"/>
                  </a:moveTo>
                  <a:lnTo>
                    <a:pt x="166919" y="24750"/>
                  </a:lnTo>
                  <a:lnTo>
                    <a:pt x="117561" y="19160"/>
                  </a:lnTo>
                  <a:lnTo>
                    <a:pt x="65611" y="6791"/>
                  </a:lnTo>
                  <a:lnTo>
                    <a:pt x="38109" y="0"/>
                  </a:lnTo>
                  <a:lnTo>
                    <a:pt x="26564" y="61"/>
                  </a:lnTo>
                  <a:lnTo>
                    <a:pt x="7497" y="6368"/>
                  </a:lnTo>
                  <a:lnTo>
                    <a:pt x="2646" y="12495"/>
                  </a:lnTo>
                  <a:lnTo>
                    <a:pt x="583" y="20089"/>
                  </a:lnTo>
                  <a:lnTo>
                    <a:pt x="46" y="76042"/>
                  </a:lnTo>
                  <a:lnTo>
                    <a:pt x="0" y="102918"/>
                  </a:lnTo>
                  <a:lnTo>
                    <a:pt x="4668" y="111957"/>
                  </a:lnTo>
                  <a:lnTo>
                    <a:pt x="12459" y="117983"/>
                  </a:lnTo>
                  <a:lnTo>
                    <a:pt x="22332" y="122000"/>
                  </a:lnTo>
                  <a:lnTo>
                    <a:pt x="42661" y="123344"/>
                  </a:lnTo>
                  <a:lnTo>
                    <a:pt x="102033" y="121181"/>
                  </a:lnTo>
                  <a:lnTo>
                    <a:pt x="157468" y="134227"/>
                  </a:lnTo>
                  <a:lnTo>
                    <a:pt x="210478" y="154301"/>
                  </a:lnTo>
                  <a:lnTo>
                    <a:pt x="247048" y="179801"/>
                  </a:lnTo>
                  <a:lnTo>
                    <a:pt x="275632" y="223010"/>
                  </a:lnTo>
                  <a:lnTo>
                    <a:pt x="297601" y="277199"/>
                  </a:lnTo>
                  <a:lnTo>
                    <a:pt x="297423" y="320128"/>
                  </a:lnTo>
                  <a:lnTo>
                    <a:pt x="284372" y="358714"/>
                  </a:lnTo>
                  <a:lnTo>
                    <a:pt x="260098" y="386784"/>
                  </a:lnTo>
                  <a:lnTo>
                    <a:pt x="230679" y="404330"/>
                  </a:lnTo>
                  <a:lnTo>
                    <a:pt x="179722" y="419569"/>
                  </a:lnTo>
                  <a:lnTo>
                    <a:pt x="117663" y="423793"/>
                  </a:lnTo>
                  <a:lnTo>
                    <a:pt x="56581" y="417460"/>
                  </a:lnTo>
                  <a:lnTo>
                    <a:pt x="31550" y="41430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92376" y="2442650"/>
              <a:ext cx="3273685" cy="1071611"/>
            </a:xfrm>
            <a:custGeom>
              <a:avLst/>
              <a:gdLst/>
              <a:ahLst/>
              <a:cxnLst/>
              <a:rect l="0" t="0" r="0" b="0"/>
              <a:pathLst>
                <a:path w="3273685" h="1071611">
                  <a:moveTo>
                    <a:pt x="1976660" y="168417"/>
                  </a:moveTo>
                  <a:lnTo>
                    <a:pt x="1919396" y="137178"/>
                  </a:lnTo>
                  <a:lnTo>
                    <a:pt x="1870006" y="118997"/>
                  </a:lnTo>
                  <a:lnTo>
                    <a:pt x="1821446" y="106201"/>
                  </a:lnTo>
                  <a:lnTo>
                    <a:pt x="1774303" y="95000"/>
                  </a:lnTo>
                  <a:lnTo>
                    <a:pt x="1723290" y="84273"/>
                  </a:lnTo>
                  <a:lnTo>
                    <a:pt x="1674250" y="76805"/>
                  </a:lnTo>
                  <a:lnTo>
                    <a:pt x="1626964" y="71473"/>
                  </a:lnTo>
                  <a:lnTo>
                    <a:pt x="1575909" y="62484"/>
                  </a:lnTo>
                  <a:lnTo>
                    <a:pt x="1523736" y="52411"/>
                  </a:lnTo>
                  <a:lnTo>
                    <a:pt x="1468114" y="42018"/>
                  </a:lnTo>
                  <a:lnTo>
                    <a:pt x="1410299" y="31529"/>
                  </a:lnTo>
                  <a:lnTo>
                    <a:pt x="1356124" y="24132"/>
                  </a:lnTo>
                  <a:lnTo>
                    <a:pt x="1299908" y="18821"/>
                  </a:lnTo>
                  <a:lnTo>
                    <a:pt x="1241917" y="12958"/>
                  </a:lnTo>
                  <a:lnTo>
                    <a:pt x="1184570" y="11221"/>
                  </a:lnTo>
                  <a:lnTo>
                    <a:pt x="1123125" y="7587"/>
                  </a:lnTo>
                  <a:lnTo>
                    <a:pt x="1063585" y="2221"/>
                  </a:lnTo>
                  <a:lnTo>
                    <a:pt x="1005779" y="631"/>
                  </a:lnTo>
                  <a:lnTo>
                    <a:pt x="944198" y="160"/>
                  </a:lnTo>
                  <a:lnTo>
                    <a:pt x="901286" y="49"/>
                  </a:lnTo>
                  <a:lnTo>
                    <a:pt x="854918" y="0"/>
                  </a:lnTo>
                  <a:lnTo>
                    <a:pt x="793953" y="5562"/>
                  </a:lnTo>
                  <a:lnTo>
                    <a:pt x="733256" y="9030"/>
                  </a:lnTo>
                  <a:lnTo>
                    <a:pt x="676407" y="15646"/>
                  </a:lnTo>
                  <a:lnTo>
                    <a:pt x="616929" y="25016"/>
                  </a:lnTo>
                  <a:lnTo>
                    <a:pt x="560441" y="35201"/>
                  </a:lnTo>
                  <a:lnTo>
                    <a:pt x="506659" y="45627"/>
                  </a:lnTo>
                  <a:lnTo>
                    <a:pt x="453679" y="56126"/>
                  </a:lnTo>
                  <a:lnTo>
                    <a:pt x="400937" y="72235"/>
                  </a:lnTo>
                  <a:lnTo>
                    <a:pt x="348265" y="91825"/>
                  </a:lnTo>
                  <a:lnTo>
                    <a:pt x="285300" y="119406"/>
                  </a:lnTo>
                  <a:lnTo>
                    <a:pt x="223990" y="147384"/>
                  </a:lnTo>
                  <a:lnTo>
                    <a:pt x="171802" y="181030"/>
                  </a:lnTo>
                  <a:lnTo>
                    <a:pt x="117031" y="223529"/>
                  </a:lnTo>
                  <a:lnTo>
                    <a:pt x="71346" y="281328"/>
                  </a:lnTo>
                  <a:lnTo>
                    <a:pt x="35952" y="329688"/>
                  </a:lnTo>
                  <a:lnTo>
                    <a:pt x="10959" y="385323"/>
                  </a:lnTo>
                  <a:lnTo>
                    <a:pt x="3372" y="411049"/>
                  </a:lnTo>
                  <a:lnTo>
                    <a:pt x="0" y="441980"/>
                  </a:lnTo>
                  <a:lnTo>
                    <a:pt x="13476" y="499921"/>
                  </a:lnTo>
                  <a:lnTo>
                    <a:pt x="26141" y="534142"/>
                  </a:lnTo>
                  <a:lnTo>
                    <a:pt x="78188" y="596331"/>
                  </a:lnTo>
                  <a:lnTo>
                    <a:pt x="134804" y="638668"/>
                  </a:lnTo>
                  <a:lnTo>
                    <a:pt x="197399" y="675213"/>
                  </a:lnTo>
                  <a:lnTo>
                    <a:pt x="253113" y="702901"/>
                  </a:lnTo>
                  <a:lnTo>
                    <a:pt x="306756" y="724510"/>
                  </a:lnTo>
                  <a:lnTo>
                    <a:pt x="362412" y="742903"/>
                  </a:lnTo>
                  <a:lnTo>
                    <a:pt x="421586" y="757801"/>
                  </a:lnTo>
                  <a:lnTo>
                    <a:pt x="483664" y="772009"/>
                  </a:lnTo>
                  <a:lnTo>
                    <a:pt x="542156" y="786081"/>
                  </a:lnTo>
                  <a:lnTo>
                    <a:pt x="591709" y="796615"/>
                  </a:lnTo>
                  <a:lnTo>
                    <a:pt x="643436" y="807145"/>
                  </a:lnTo>
                  <a:lnTo>
                    <a:pt x="695807" y="817674"/>
                  </a:lnTo>
                  <a:lnTo>
                    <a:pt x="747199" y="827033"/>
                  </a:lnTo>
                  <a:lnTo>
                    <a:pt x="810199" y="833908"/>
                  </a:lnTo>
                  <a:lnTo>
                    <a:pt x="861292" y="842891"/>
                  </a:lnTo>
                  <a:lnTo>
                    <a:pt x="916595" y="852962"/>
                  </a:lnTo>
                  <a:lnTo>
                    <a:pt x="974315" y="860235"/>
                  </a:lnTo>
                  <a:lnTo>
                    <a:pt x="1031581" y="865510"/>
                  </a:lnTo>
                  <a:lnTo>
                    <a:pt x="1089883" y="874482"/>
                  </a:lnTo>
                  <a:lnTo>
                    <a:pt x="1144202" y="884549"/>
                  </a:lnTo>
                  <a:lnTo>
                    <a:pt x="1200461" y="891821"/>
                  </a:lnTo>
                  <a:lnTo>
                    <a:pt x="1258465" y="897096"/>
                  </a:lnTo>
                  <a:lnTo>
                    <a:pt x="1315815" y="906068"/>
                  </a:lnTo>
                  <a:lnTo>
                    <a:pt x="1377262" y="916135"/>
                  </a:lnTo>
                  <a:lnTo>
                    <a:pt x="1439922" y="923406"/>
                  </a:lnTo>
                  <a:lnTo>
                    <a:pt x="1502941" y="931801"/>
                  </a:lnTo>
                  <a:lnTo>
                    <a:pt x="1566067" y="942866"/>
                  </a:lnTo>
                  <a:lnTo>
                    <a:pt x="1629225" y="949265"/>
                  </a:lnTo>
                  <a:lnTo>
                    <a:pt x="1692392" y="958570"/>
                  </a:lnTo>
                  <a:lnTo>
                    <a:pt x="1735675" y="965302"/>
                  </a:lnTo>
                  <a:lnTo>
                    <a:pt x="1782208" y="972194"/>
                  </a:lnTo>
                  <a:lnTo>
                    <a:pt x="1827066" y="979157"/>
                  </a:lnTo>
                  <a:lnTo>
                    <a:pt x="1871569" y="986150"/>
                  </a:lnTo>
                  <a:lnTo>
                    <a:pt x="1918645" y="993158"/>
                  </a:lnTo>
                  <a:lnTo>
                    <a:pt x="1963743" y="1000172"/>
                  </a:lnTo>
                  <a:lnTo>
                    <a:pt x="2007184" y="1007189"/>
                  </a:lnTo>
                  <a:lnTo>
                    <a:pt x="2049888" y="1014207"/>
                  </a:lnTo>
                  <a:lnTo>
                    <a:pt x="2092264" y="1018106"/>
                  </a:lnTo>
                  <a:lnTo>
                    <a:pt x="2155583" y="1023420"/>
                  </a:lnTo>
                  <a:lnTo>
                    <a:pt x="2218797" y="1032404"/>
                  </a:lnTo>
                  <a:lnTo>
                    <a:pt x="2281981" y="1039356"/>
                  </a:lnTo>
                  <a:lnTo>
                    <a:pt x="2345155" y="1044534"/>
                  </a:lnTo>
                  <a:lnTo>
                    <a:pt x="2408328" y="1050359"/>
                  </a:lnTo>
                  <a:lnTo>
                    <a:pt x="2471499" y="1055204"/>
                  </a:lnTo>
                  <a:lnTo>
                    <a:pt x="2534670" y="1060929"/>
                  </a:lnTo>
                  <a:lnTo>
                    <a:pt x="2594722" y="1062625"/>
                  </a:lnTo>
                  <a:lnTo>
                    <a:pt x="2649559" y="1066247"/>
                  </a:lnTo>
                  <a:lnTo>
                    <a:pt x="2702852" y="1071610"/>
                  </a:lnTo>
                  <a:lnTo>
                    <a:pt x="2755688" y="1070079"/>
                  </a:lnTo>
                  <a:lnTo>
                    <a:pt x="2808387" y="1065336"/>
                  </a:lnTo>
                  <a:lnTo>
                    <a:pt x="2861046" y="1063931"/>
                  </a:lnTo>
                  <a:lnTo>
                    <a:pt x="2910574" y="1060395"/>
                  </a:lnTo>
                  <a:lnTo>
                    <a:pt x="2969231" y="1054309"/>
                  </a:lnTo>
                  <a:lnTo>
                    <a:pt x="3025878" y="1044701"/>
                  </a:lnTo>
                  <a:lnTo>
                    <a:pt x="3079009" y="1031539"/>
                  </a:lnTo>
                  <a:lnTo>
                    <a:pt x="3134381" y="1013008"/>
                  </a:lnTo>
                  <a:lnTo>
                    <a:pt x="3183066" y="985590"/>
                  </a:lnTo>
                  <a:lnTo>
                    <a:pt x="3225136" y="953735"/>
                  </a:lnTo>
                  <a:lnTo>
                    <a:pt x="3246306" y="928058"/>
                  </a:lnTo>
                  <a:lnTo>
                    <a:pt x="3269429" y="870328"/>
                  </a:lnTo>
                  <a:lnTo>
                    <a:pt x="3273684" y="853946"/>
                  </a:lnTo>
                  <a:lnTo>
                    <a:pt x="3272172" y="820147"/>
                  </a:lnTo>
                  <a:lnTo>
                    <a:pt x="3257727" y="761968"/>
                  </a:lnTo>
                  <a:lnTo>
                    <a:pt x="3235203" y="702209"/>
                  </a:lnTo>
                  <a:lnTo>
                    <a:pt x="3201295" y="648759"/>
                  </a:lnTo>
                  <a:lnTo>
                    <a:pt x="3150280" y="589208"/>
                  </a:lnTo>
                  <a:lnTo>
                    <a:pt x="3092191" y="531945"/>
                  </a:lnTo>
                  <a:lnTo>
                    <a:pt x="3036854" y="486737"/>
                  </a:lnTo>
                  <a:lnTo>
                    <a:pt x="2983257" y="451094"/>
                  </a:lnTo>
                  <a:lnTo>
                    <a:pt x="2921947" y="402954"/>
                  </a:lnTo>
                  <a:lnTo>
                    <a:pt x="2862034" y="366953"/>
                  </a:lnTo>
                  <a:lnTo>
                    <a:pt x="2801109" y="333283"/>
                  </a:lnTo>
                  <a:lnTo>
                    <a:pt x="2751136" y="305394"/>
                  </a:lnTo>
                  <a:lnTo>
                    <a:pt x="2699284" y="282962"/>
                  </a:lnTo>
                  <a:lnTo>
                    <a:pt x="2645706" y="267217"/>
                  </a:lnTo>
                  <a:lnTo>
                    <a:pt x="2587067" y="248254"/>
                  </a:lnTo>
                  <a:lnTo>
                    <a:pt x="2530958" y="227817"/>
                  </a:lnTo>
                  <a:lnTo>
                    <a:pt x="2470399" y="208114"/>
                  </a:lnTo>
                  <a:lnTo>
                    <a:pt x="2408002" y="193177"/>
                  </a:lnTo>
                  <a:lnTo>
                    <a:pt x="2345060" y="175623"/>
                  </a:lnTo>
                  <a:lnTo>
                    <a:pt x="2281957" y="161324"/>
                  </a:lnTo>
                  <a:lnTo>
                    <a:pt x="2239860" y="149277"/>
                  </a:lnTo>
                  <a:lnTo>
                    <a:pt x="2194633" y="139243"/>
                  </a:lnTo>
                  <a:lnTo>
                    <a:pt x="2147237" y="130884"/>
                  </a:lnTo>
                  <a:lnTo>
                    <a:pt x="2098875" y="123270"/>
                  </a:lnTo>
                  <a:lnTo>
                    <a:pt x="2050085" y="115986"/>
                  </a:lnTo>
                  <a:lnTo>
                    <a:pt x="2001105" y="110019"/>
                  </a:lnTo>
                  <a:lnTo>
                    <a:pt x="1952039" y="107367"/>
                  </a:lnTo>
                  <a:lnTo>
                    <a:pt x="1899817" y="103069"/>
                  </a:lnTo>
                  <a:lnTo>
                    <a:pt x="1846581" y="98429"/>
                  </a:lnTo>
                  <a:lnTo>
                    <a:pt x="1795625" y="96367"/>
                  </a:lnTo>
                  <a:lnTo>
                    <a:pt x="1742562" y="92331"/>
                  </a:lnTo>
                  <a:lnTo>
                    <a:pt x="1687783" y="86638"/>
                  </a:lnTo>
                  <a:lnTo>
                    <a:pt x="1632241" y="80208"/>
                  </a:lnTo>
                  <a:lnTo>
                    <a:pt x="1579480" y="76571"/>
                  </a:lnTo>
                  <a:lnTo>
                    <a:pt x="1527564" y="74954"/>
                  </a:lnTo>
                  <a:lnTo>
                    <a:pt x="1473295" y="74235"/>
                  </a:lnTo>
                  <a:lnTo>
                    <a:pt x="1414860" y="70796"/>
                  </a:lnTo>
                  <a:lnTo>
                    <a:pt x="1354964" y="66538"/>
                  </a:lnTo>
                  <a:lnTo>
                    <a:pt x="1297148" y="64646"/>
                  </a:lnTo>
                  <a:lnTo>
                    <a:pt x="1243376" y="66924"/>
                  </a:lnTo>
                  <a:lnTo>
                    <a:pt x="1195691" y="70667"/>
                  </a:lnTo>
                  <a:lnTo>
                    <a:pt x="1139428" y="73069"/>
                  </a:lnTo>
                  <a:lnTo>
                    <a:pt x="1123851" y="7366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073906" y="341701"/>
            <a:ext cx="684354" cy="486457"/>
            <a:chOff x="1073906" y="341701"/>
            <a:chExt cx="684354" cy="486457"/>
          </a:xfrm>
        </p:grpSpPr>
        <p:sp>
          <p:nvSpPr>
            <p:cNvPr id="2" name="Freeform 1"/>
            <p:cNvSpPr/>
            <p:nvPr/>
          </p:nvSpPr>
          <p:spPr>
            <a:xfrm>
              <a:off x="1368704" y="341701"/>
              <a:ext cx="237379" cy="486457"/>
            </a:xfrm>
            <a:custGeom>
              <a:avLst/>
              <a:gdLst/>
              <a:ahLst/>
              <a:cxnLst/>
              <a:rect l="0" t="0" r="0" b="0"/>
              <a:pathLst>
                <a:path w="237379" h="486457">
                  <a:moveTo>
                    <a:pt x="0" y="163666"/>
                  </a:moveTo>
                  <a:lnTo>
                    <a:pt x="0" y="222283"/>
                  </a:lnTo>
                  <a:lnTo>
                    <a:pt x="0" y="276457"/>
                  </a:lnTo>
                  <a:lnTo>
                    <a:pt x="3120" y="335338"/>
                  </a:lnTo>
                  <a:lnTo>
                    <a:pt x="5214" y="382598"/>
                  </a:lnTo>
                  <a:lnTo>
                    <a:pt x="1030" y="440489"/>
                  </a:lnTo>
                  <a:lnTo>
                    <a:pt x="204" y="486456"/>
                  </a:lnTo>
                  <a:lnTo>
                    <a:pt x="27" y="435360"/>
                  </a:lnTo>
                  <a:lnTo>
                    <a:pt x="6" y="378035"/>
                  </a:lnTo>
                  <a:lnTo>
                    <a:pt x="1" y="321651"/>
                  </a:lnTo>
                  <a:lnTo>
                    <a:pt x="0" y="265453"/>
                  </a:lnTo>
                  <a:lnTo>
                    <a:pt x="0" y="209292"/>
                  </a:lnTo>
                  <a:lnTo>
                    <a:pt x="0" y="150019"/>
                  </a:lnTo>
                  <a:lnTo>
                    <a:pt x="5589" y="87921"/>
                  </a:lnTo>
                  <a:lnTo>
                    <a:pt x="14654" y="44777"/>
                  </a:lnTo>
                  <a:lnTo>
                    <a:pt x="27570" y="22699"/>
                  </a:lnTo>
                  <a:lnTo>
                    <a:pt x="35928" y="13536"/>
                  </a:lnTo>
                  <a:lnTo>
                    <a:pt x="57692" y="3355"/>
                  </a:lnTo>
                  <a:lnTo>
                    <a:pt x="81793" y="0"/>
                  </a:lnTo>
                  <a:lnTo>
                    <a:pt x="104203" y="2408"/>
                  </a:lnTo>
                  <a:lnTo>
                    <a:pt x="147185" y="21892"/>
                  </a:lnTo>
                  <a:lnTo>
                    <a:pt x="200014" y="55150"/>
                  </a:lnTo>
                  <a:lnTo>
                    <a:pt x="226030" y="87190"/>
                  </a:lnTo>
                  <a:lnTo>
                    <a:pt x="234989" y="112909"/>
                  </a:lnTo>
                  <a:lnTo>
                    <a:pt x="237378" y="126319"/>
                  </a:lnTo>
                  <a:lnTo>
                    <a:pt x="233793" y="147457"/>
                  </a:lnTo>
                  <a:lnTo>
                    <a:pt x="199307" y="206206"/>
                  </a:lnTo>
                  <a:lnTo>
                    <a:pt x="184507" y="224687"/>
                  </a:lnTo>
                  <a:lnTo>
                    <a:pt x="146410" y="246083"/>
                  </a:lnTo>
                  <a:lnTo>
                    <a:pt x="93457" y="265203"/>
                  </a:lnTo>
                  <a:lnTo>
                    <a:pt x="31586" y="279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73906" y="789637"/>
              <a:ext cx="684354" cy="31454"/>
            </a:xfrm>
            <a:custGeom>
              <a:avLst/>
              <a:gdLst/>
              <a:ahLst/>
              <a:cxnLst/>
              <a:rect l="0" t="0" r="0" b="0"/>
              <a:pathLst>
                <a:path w="684354" h="31454">
                  <a:moveTo>
                    <a:pt x="684353" y="0"/>
                  </a:moveTo>
                  <a:lnTo>
                    <a:pt x="625736" y="5589"/>
                  </a:lnTo>
                  <a:lnTo>
                    <a:pt x="570392" y="9553"/>
                  </a:lnTo>
                  <a:lnTo>
                    <a:pt x="521385" y="10239"/>
                  </a:lnTo>
                  <a:lnTo>
                    <a:pt x="458662" y="13591"/>
                  </a:lnTo>
                  <a:lnTo>
                    <a:pt x="400606" y="19582"/>
                  </a:lnTo>
                  <a:lnTo>
                    <a:pt x="344476" y="20620"/>
                  </a:lnTo>
                  <a:lnTo>
                    <a:pt x="283391" y="26517"/>
                  </a:lnTo>
                  <a:lnTo>
                    <a:pt x="220838" y="30084"/>
                  </a:lnTo>
                  <a:lnTo>
                    <a:pt x="157851" y="31140"/>
                  </a:lnTo>
                  <a:lnTo>
                    <a:pt x="94734" y="31453"/>
                  </a:lnTo>
                  <a:lnTo>
                    <a:pt x="42757" y="259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979150" y="1094963"/>
            <a:ext cx="789638" cy="273742"/>
            <a:chOff x="979150" y="1094963"/>
            <a:chExt cx="789638" cy="273742"/>
          </a:xfrm>
        </p:grpSpPr>
        <p:sp>
          <p:nvSpPr>
            <p:cNvPr id="5" name="Freeform 4"/>
            <p:cNvSpPr/>
            <p:nvPr/>
          </p:nvSpPr>
          <p:spPr>
            <a:xfrm>
              <a:off x="979150" y="1184131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1" y="0"/>
                  </a:lnTo>
                  <a:lnTo>
                    <a:pt x="71953" y="4044"/>
                  </a:lnTo>
                  <a:lnTo>
                    <a:pt x="34188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9191" y="1094963"/>
              <a:ext cx="20083" cy="273742"/>
            </a:xfrm>
            <a:custGeom>
              <a:avLst/>
              <a:gdLst/>
              <a:ahLst/>
              <a:cxnLst/>
              <a:rect l="0" t="0" r="0" b="0"/>
              <a:pathLst>
                <a:path w="20083" h="273742">
                  <a:moveTo>
                    <a:pt x="10529" y="0"/>
                  </a:moveTo>
                  <a:lnTo>
                    <a:pt x="10529" y="48931"/>
                  </a:lnTo>
                  <a:lnTo>
                    <a:pt x="16118" y="102472"/>
                  </a:lnTo>
                  <a:lnTo>
                    <a:pt x="20082" y="162485"/>
                  </a:lnTo>
                  <a:lnTo>
                    <a:pt x="17745" y="220612"/>
                  </a:lnTo>
                  <a:lnTo>
                    <a:pt x="9547" y="25371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5005" y="1337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74717" y="1107687"/>
              <a:ext cx="144489" cy="214314"/>
            </a:xfrm>
            <a:custGeom>
              <a:avLst/>
              <a:gdLst/>
              <a:ahLst/>
              <a:cxnLst/>
              <a:rect l="0" t="0" r="0" b="0"/>
              <a:pathLst>
                <a:path w="144489" h="214314">
                  <a:moveTo>
                    <a:pt x="99272" y="8333"/>
                  </a:moveTo>
                  <a:lnTo>
                    <a:pt x="61794" y="0"/>
                  </a:lnTo>
                  <a:lnTo>
                    <a:pt x="26946" y="1575"/>
                  </a:lnTo>
                  <a:lnTo>
                    <a:pt x="15960" y="3828"/>
                  </a:lnTo>
                  <a:lnTo>
                    <a:pt x="8636" y="10009"/>
                  </a:lnTo>
                  <a:lnTo>
                    <a:pt x="498" y="29355"/>
                  </a:lnTo>
                  <a:lnTo>
                    <a:pt x="0" y="50432"/>
                  </a:lnTo>
                  <a:lnTo>
                    <a:pt x="4849" y="71497"/>
                  </a:lnTo>
                  <a:lnTo>
                    <a:pt x="14802" y="92558"/>
                  </a:lnTo>
                  <a:lnTo>
                    <a:pt x="21902" y="98408"/>
                  </a:lnTo>
                  <a:lnTo>
                    <a:pt x="30144" y="101139"/>
                  </a:lnTo>
                  <a:lnTo>
                    <a:pt x="48662" y="101053"/>
                  </a:lnTo>
                  <a:lnTo>
                    <a:pt x="78817" y="96767"/>
                  </a:lnTo>
                  <a:lnTo>
                    <a:pt x="99540" y="99500"/>
                  </a:lnTo>
                  <a:lnTo>
                    <a:pt x="117329" y="107733"/>
                  </a:lnTo>
                  <a:lnTo>
                    <a:pt x="125348" y="113204"/>
                  </a:lnTo>
                  <a:lnTo>
                    <a:pt x="137378" y="128642"/>
                  </a:lnTo>
                  <a:lnTo>
                    <a:pt x="142223" y="137672"/>
                  </a:lnTo>
                  <a:lnTo>
                    <a:pt x="144488" y="160184"/>
                  </a:lnTo>
                  <a:lnTo>
                    <a:pt x="143454" y="172738"/>
                  </a:lnTo>
                  <a:lnTo>
                    <a:pt x="132947" y="192926"/>
                  </a:lnTo>
                  <a:lnTo>
                    <a:pt x="125231" y="201585"/>
                  </a:lnTo>
                  <a:lnTo>
                    <a:pt x="104181" y="211206"/>
                  </a:lnTo>
                  <a:lnTo>
                    <a:pt x="80397" y="214313"/>
                  </a:lnTo>
                  <a:lnTo>
                    <a:pt x="36101" y="2083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84713" y="1099391"/>
              <a:ext cx="184075" cy="239238"/>
            </a:xfrm>
            <a:custGeom>
              <a:avLst/>
              <a:gdLst/>
              <a:ahLst/>
              <a:cxnLst/>
              <a:rect l="0" t="0" r="0" b="0"/>
              <a:pathLst>
                <a:path w="184075" h="239238">
                  <a:moveTo>
                    <a:pt x="15618" y="6101"/>
                  </a:moveTo>
                  <a:lnTo>
                    <a:pt x="0" y="60192"/>
                  </a:lnTo>
                  <a:lnTo>
                    <a:pt x="527" y="59709"/>
                  </a:lnTo>
                  <a:lnTo>
                    <a:pt x="19261" y="17985"/>
                  </a:lnTo>
                  <a:lnTo>
                    <a:pt x="25066" y="10514"/>
                  </a:lnTo>
                  <a:lnTo>
                    <a:pt x="43994" y="2213"/>
                  </a:lnTo>
                  <a:lnTo>
                    <a:pt x="55592" y="0"/>
                  </a:lnTo>
                  <a:lnTo>
                    <a:pt x="77838" y="3779"/>
                  </a:lnTo>
                  <a:lnTo>
                    <a:pt x="88684" y="8063"/>
                  </a:lnTo>
                  <a:lnTo>
                    <a:pt x="103854" y="22180"/>
                  </a:lnTo>
                  <a:lnTo>
                    <a:pt x="118971" y="52979"/>
                  </a:lnTo>
                  <a:lnTo>
                    <a:pt x="127740" y="91740"/>
                  </a:lnTo>
                  <a:lnTo>
                    <a:pt x="125113" y="152349"/>
                  </a:lnTo>
                  <a:lnTo>
                    <a:pt x="112159" y="202665"/>
                  </a:lnTo>
                  <a:lnTo>
                    <a:pt x="101029" y="220585"/>
                  </a:lnTo>
                  <a:lnTo>
                    <a:pt x="85164" y="233228"/>
                  </a:lnTo>
                  <a:lnTo>
                    <a:pt x="76020" y="238238"/>
                  </a:lnTo>
                  <a:lnTo>
                    <a:pt x="67584" y="239237"/>
                  </a:lnTo>
                  <a:lnTo>
                    <a:pt x="51972" y="234109"/>
                  </a:lnTo>
                  <a:lnTo>
                    <a:pt x="30029" y="218068"/>
                  </a:lnTo>
                  <a:lnTo>
                    <a:pt x="14299" y="192908"/>
                  </a:lnTo>
                  <a:lnTo>
                    <a:pt x="13569" y="184451"/>
                  </a:lnTo>
                  <a:lnTo>
                    <a:pt x="18997" y="168816"/>
                  </a:lnTo>
                  <a:lnTo>
                    <a:pt x="35447" y="157187"/>
                  </a:lnTo>
                  <a:lnTo>
                    <a:pt x="46385" y="152449"/>
                  </a:lnTo>
                  <a:lnTo>
                    <a:pt x="67897" y="150303"/>
                  </a:lnTo>
                  <a:lnTo>
                    <a:pt x="115892" y="158457"/>
                  </a:lnTo>
                  <a:lnTo>
                    <a:pt x="166647" y="179961"/>
                  </a:lnTo>
                  <a:lnTo>
                    <a:pt x="184074" y="185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210984" y="494839"/>
            <a:ext cx="2592149" cy="652768"/>
            <a:chOff x="2210984" y="494839"/>
            <a:chExt cx="2592149" cy="652768"/>
          </a:xfrm>
        </p:grpSpPr>
        <p:sp>
          <p:nvSpPr>
            <p:cNvPr id="11" name="Freeform 10"/>
            <p:cNvSpPr/>
            <p:nvPr/>
          </p:nvSpPr>
          <p:spPr>
            <a:xfrm>
              <a:off x="2210984" y="70540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0663" y="0"/>
                  </a:lnTo>
                  <a:lnTo>
                    <a:pt x="512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21513" y="810694"/>
              <a:ext cx="242156" cy="1"/>
            </a:xfrm>
            <a:custGeom>
              <a:avLst/>
              <a:gdLst/>
              <a:ahLst/>
              <a:cxnLst/>
              <a:rect l="0" t="0" r="0" b="0"/>
              <a:pathLst>
                <a:path w="242156" h="1">
                  <a:moveTo>
                    <a:pt x="242155" y="0"/>
                  </a:moveTo>
                  <a:lnTo>
                    <a:pt x="183538" y="0"/>
                  </a:lnTo>
                  <a:lnTo>
                    <a:pt x="120959" y="0"/>
                  </a:lnTo>
                  <a:lnTo>
                    <a:pt x="70804" y="0"/>
                  </a:lnTo>
                  <a:lnTo>
                    <a:pt x="2070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79523" y="642238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10528"/>
                  </a:moveTo>
                  <a:lnTo>
                    <a:pt x="121720" y="7409"/>
                  </a:lnTo>
                  <a:lnTo>
                    <a:pt x="72330" y="2195"/>
                  </a:lnTo>
                  <a:lnTo>
                    <a:pt x="30010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75002" y="494839"/>
              <a:ext cx="341605" cy="451290"/>
            </a:xfrm>
            <a:custGeom>
              <a:avLst/>
              <a:gdLst/>
              <a:ahLst/>
              <a:cxnLst/>
              <a:rect l="0" t="0" r="0" b="0"/>
              <a:pathLst>
                <a:path w="341605" h="451290">
                  <a:moveTo>
                    <a:pt x="125661" y="0"/>
                  </a:moveTo>
                  <a:lnTo>
                    <a:pt x="69265" y="57565"/>
                  </a:lnTo>
                  <a:lnTo>
                    <a:pt x="17242" y="115177"/>
                  </a:lnTo>
                  <a:lnTo>
                    <a:pt x="7758" y="122408"/>
                  </a:lnTo>
                  <a:lnTo>
                    <a:pt x="2606" y="123719"/>
                  </a:lnTo>
                  <a:lnTo>
                    <a:pt x="340" y="121084"/>
                  </a:lnTo>
                  <a:lnTo>
                    <a:pt x="0" y="115818"/>
                  </a:lnTo>
                  <a:lnTo>
                    <a:pt x="8980" y="100607"/>
                  </a:lnTo>
                  <a:lnTo>
                    <a:pt x="25840" y="83319"/>
                  </a:lnTo>
                  <a:lnTo>
                    <a:pt x="82649" y="51555"/>
                  </a:lnTo>
                  <a:lnTo>
                    <a:pt x="136071" y="31904"/>
                  </a:lnTo>
                  <a:lnTo>
                    <a:pt x="146639" y="28289"/>
                  </a:lnTo>
                  <a:lnTo>
                    <a:pt x="183869" y="28789"/>
                  </a:lnTo>
                  <a:lnTo>
                    <a:pt x="204564" y="36582"/>
                  </a:lnTo>
                  <a:lnTo>
                    <a:pt x="213358" y="41935"/>
                  </a:lnTo>
                  <a:lnTo>
                    <a:pt x="226248" y="57242"/>
                  </a:lnTo>
                  <a:lnTo>
                    <a:pt x="234707" y="76914"/>
                  </a:lnTo>
                  <a:lnTo>
                    <a:pt x="238299" y="113126"/>
                  </a:lnTo>
                  <a:lnTo>
                    <a:pt x="231305" y="146603"/>
                  </a:lnTo>
                  <a:lnTo>
                    <a:pt x="208573" y="186236"/>
                  </a:lnTo>
                  <a:lnTo>
                    <a:pt x="175964" y="216942"/>
                  </a:lnTo>
                  <a:lnTo>
                    <a:pt x="175574" y="221837"/>
                  </a:lnTo>
                  <a:lnTo>
                    <a:pt x="181163" y="225100"/>
                  </a:lnTo>
                  <a:lnTo>
                    <a:pt x="238558" y="231937"/>
                  </a:lnTo>
                  <a:lnTo>
                    <a:pt x="271026" y="240947"/>
                  </a:lnTo>
                  <a:lnTo>
                    <a:pt x="310934" y="270997"/>
                  </a:lnTo>
                  <a:lnTo>
                    <a:pt x="332505" y="297104"/>
                  </a:lnTo>
                  <a:lnTo>
                    <a:pt x="340424" y="323119"/>
                  </a:lnTo>
                  <a:lnTo>
                    <a:pt x="341604" y="351839"/>
                  </a:lnTo>
                  <a:lnTo>
                    <a:pt x="329114" y="387738"/>
                  </a:lnTo>
                  <a:lnTo>
                    <a:pt x="309426" y="419432"/>
                  </a:lnTo>
                  <a:lnTo>
                    <a:pt x="291562" y="436368"/>
                  </a:lnTo>
                  <a:lnTo>
                    <a:pt x="265685" y="445456"/>
                  </a:lnTo>
                  <a:lnTo>
                    <a:pt x="207002" y="451289"/>
                  </a:lnTo>
                  <a:lnTo>
                    <a:pt x="144285" y="451272"/>
                  </a:lnTo>
                  <a:lnTo>
                    <a:pt x="9407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74404" y="947564"/>
              <a:ext cx="71369" cy="200043"/>
            </a:xfrm>
            <a:custGeom>
              <a:avLst/>
              <a:gdLst/>
              <a:ahLst/>
              <a:cxnLst/>
              <a:rect l="0" t="0" r="0" b="0"/>
              <a:pathLst>
                <a:path w="71369" h="200043">
                  <a:moveTo>
                    <a:pt x="42114" y="0"/>
                  </a:moveTo>
                  <a:lnTo>
                    <a:pt x="65833" y="43963"/>
                  </a:lnTo>
                  <a:lnTo>
                    <a:pt x="71368" y="85426"/>
                  </a:lnTo>
                  <a:lnTo>
                    <a:pt x="67419" y="123578"/>
                  </a:lnTo>
                  <a:lnTo>
                    <a:pt x="58820" y="143051"/>
                  </a:lnTo>
                  <a:lnTo>
                    <a:pt x="46029" y="159505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87626" y="526424"/>
              <a:ext cx="204993" cy="451217"/>
            </a:xfrm>
            <a:custGeom>
              <a:avLst/>
              <a:gdLst/>
              <a:ahLst/>
              <a:cxnLst/>
              <a:rect l="0" t="0" r="0" b="0"/>
              <a:pathLst>
                <a:path w="204993" h="451217">
                  <a:moveTo>
                    <a:pt x="123690" y="0"/>
                  </a:moveTo>
                  <a:lnTo>
                    <a:pt x="108048" y="26387"/>
                  </a:lnTo>
                  <a:lnTo>
                    <a:pt x="83257" y="88902"/>
                  </a:lnTo>
                  <a:lnTo>
                    <a:pt x="57818" y="142950"/>
                  </a:lnTo>
                  <a:lnTo>
                    <a:pt x="37195" y="194874"/>
                  </a:lnTo>
                  <a:lnTo>
                    <a:pt x="20853" y="243744"/>
                  </a:lnTo>
                  <a:lnTo>
                    <a:pt x="4850" y="301481"/>
                  </a:lnTo>
                  <a:lnTo>
                    <a:pt x="0" y="361153"/>
                  </a:lnTo>
                  <a:lnTo>
                    <a:pt x="7362" y="397907"/>
                  </a:lnTo>
                  <a:lnTo>
                    <a:pt x="17786" y="420173"/>
                  </a:lnTo>
                  <a:lnTo>
                    <a:pt x="33338" y="435528"/>
                  </a:lnTo>
                  <a:lnTo>
                    <a:pt x="53118" y="445082"/>
                  </a:lnTo>
                  <a:lnTo>
                    <a:pt x="103944" y="451216"/>
                  </a:lnTo>
                  <a:lnTo>
                    <a:pt x="130121" y="449715"/>
                  </a:lnTo>
                  <a:lnTo>
                    <a:pt x="153455" y="441249"/>
                  </a:lnTo>
                  <a:lnTo>
                    <a:pt x="180732" y="417740"/>
                  </a:lnTo>
                  <a:lnTo>
                    <a:pt x="198043" y="388547"/>
                  </a:lnTo>
                  <a:lnTo>
                    <a:pt x="204992" y="346492"/>
                  </a:lnTo>
                  <a:lnTo>
                    <a:pt x="201461" y="308165"/>
                  </a:lnTo>
                  <a:lnTo>
                    <a:pt x="194255" y="299030"/>
                  </a:lnTo>
                  <a:lnTo>
                    <a:pt x="170650" y="285761"/>
                  </a:lnTo>
                  <a:lnTo>
                    <a:pt x="146901" y="282203"/>
                  </a:lnTo>
                  <a:lnTo>
                    <a:pt x="97469" y="289451"/>
                  </a:lnTo>
                  <a:lnTo>
                    <a:pt x="62108" y="304392"/>
                  </a:lnTo>
                  <a:lnTo>
                    <a:pt x="46408" y="317000"/>
                  </a:lnTo>
                  <a:lnTo>
                    <a:pt x="28933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22686" y="610652"/>
              <a:ext cx="290551" cy="348258"/>
            </a:xfrm>
            <a:custGeom>
              <a:avLst/>
              <a:gdLst/>
              <a:ahLst/>
              <a:cxnLst/>
              <a:rect l="0" t="0" r="0" b="0"/>
              <a:pathLst>
                <a:path w="290551" h="348258">
                  <a:moveTo>
                    <a:pt x="157127" y="0"/>
                  </a:moveTo>
                  <a:lnTo>
                    <a:pt x="113165" y="14655"/>
                  </a:lnTo>
                  <a:lnTo>
                    <a:pt x="96254" y="27570"/>
                  </a:lnTo>
                  <a:lnTo>
                    <a:pt x="52044" y="90014"/>
                  </a:lnTo>
                  <a:lnTo>
                    <a:pt x="23806" y="133074"/>
                  </a:lnTo>
                  <a:lnTo>
                    <a:pt x="5273" y="186640"/>
                  </a:lnTo>
                  <a:lnTo>
                    <a:pt x="400" y="242282"/>
                  </a:lnTo>
                  <a:lnTo>
                    <a:pt x="0" y="256278"/>
                  </a:lnTo>
                  <a:lnTo>
                    <a:pt x="8914" y="281187"/>
                  </a:lnTo>
                  <a:lnTo>
                    <a:pt x="37643" y="320186"/>
                  </a:lnTo>
                  <a:lnTo>
                    <a:pt x="69992" y="343135"/>
                  </a:lnTo>
                  <a:lnTo>
                    <a:pt x="98903" y="348257"/>
                  </a:lnTo>
                  <a:lnTo>
                    <a:pt x="153945" y="342013"/>
                  </a:lnTo>
                  <a:lnTo>
                    <a:pt x="212470" y="314678"/>
                  </a:lnTo>
                  <a:lnTo>
                    <a:pt x="237876" y="298955"/>
                  </a:lnTo>
                  <a:lnTo>
                    <a:pt x="269570" y="263794"/>
                  </a:lnTo>
                  <a:lnTo>
                    <a:pt x="282361" y="237345"/>
                  </a:lnTo>
                  <a:lnTo>
                    <a:pt x="290550" y="190558"/>
                  </a:lnTo>
                  <a:lnTo>
                    <a:pt x="287387" y="139650"/>
                  </a:lnTo>
                  <a:lnTo>
                    <a:pt x="273452" y="98700"/>
                  </a:lnTo>
                  <a:lnTo>
                    <a:pt x="254505" y="64340"/>
                  </a:lnTo>
                  <a:lnTo>
                    <a:pt x="234721" y="48873"/>
                  </a:lnTo>
                  <a:lnTo>
                    <a:pt x="203515" y="36708"/>
                  </a:lnTo>
                  <a:lnTo>
                    <a:pt x="178184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9659" y="624108"/>
              <a:ext cx="373474" cy="321443"/>
            </a:xfrm>
            <a:custGeom>
              <a:avLst/>
              <a:gdLst/>
              <a:ahLst/>
              <a:cxnLst/>
              <a:rect l="0" t="0" r="0" b="0"/>
              <a:pathLst>
                <a:path w="373474" h="321443">
                  <a:moveTo>
                    <a:pt x="181823" y="18130"/>
                  </a:moveTo>
                  <a:lnTo>
                    <a:pt x="170644" y="6951"/>
                  </a:lnTo>
                  <a:lnTo>
                    <a:pt x="152678" y="1463"/>
                  </a:lnTo>
                  <a:lnTo>
                    <a:pt x="141336" y="0"/>
                  </a:lnTo>
                  <a:lnTo>
                    <a:pt x="119375" y="4613"/>
                  </a:lnTo>
                  <a:lnTo>
                    <a:pt x="97916" y="15632"/>
                  </a:lnTo>
                  <a:lnTo>
                    <a:pt x="58663" y="51302"/>
                  </a:lnTo>
                  <a:lnTo>
                    <a:pt x="16765" y="104692"/>
                  </a:lnTo>
                  <a:lnTo>
                    <a:pt x="0" y="150522"/>
                  </a:lnTo>
                  <a:lnTo>
                    <a:pt x="177" y="190848"/>
                  </a:lnTo>
                  <a:lnTo>
                    <a:pt x="17060" y="252051"/>
                  </a:lnTo>
                  <a:lnTo>
                    <a:pt x="22848" y="265324"/>
                  </a:lnTo>
                  <a:lnTo>
                    <a:pt x="41757" y="286312"/>
                  </a:lnTo>
                  <a:lnTo>
                    <a:pt x="86435" y="313259"/>
                  </a:lnTo>
                  <a:lnTo>
                    <a:pt x="145866" y="321442"/>
                  </a:lnTo>
                  <a:lnTo>
                    <a:pt x="207692" y="319939"/>
                  </a:lnTo>
                  <a:lnTo>
                    <a:pt x="259982" y="303134"/>
                  </a:lnTo>
                  <a:lnTo>
                    <a:pt x="323107" y="262115"/>
                  </a:lnTo>
                  <a:lnTo>
                    <a:pt x="340542" y="244721"/>
                  </a:lnTo>
                  <a:lnTo>
                    <a:pt x="362341" y="208620"/>
                  </a:lnTo>
                  <a:lnTo>
                    <a:pt x="372407" y="181951"/>
                  </a:lnTo>
                  <a:lnTo>
                    <a:pt x="373473" y="140629"/>
                  </a:lnTo>
                  <a:lnTo>
                    <a:pt x="360790" y="98750"/>
                  </a:lnTo>
                  <a:lnTo>
                    <a:pt x="331036" y="62294"/>
                  </a:lnTo>
                  <a:lnTo>
                    <a:pt x="298174" y="40444"/>
                  </a:lnTo>
                  <a:lnTo>
                    <a:pt x="254458" y="23751"/>
                  </a:lnTo>
                  <a:lnTo>
                    <a:pt x="202879" y="18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36994" y="1622571"/>
            <a:ext cx="1158136" cy="272559"/>
            <a:chOff x="736994" y="1622571"/>
            <a:chExt cx="1158136" cy="272559"/>
          </a:xfrm>
        </p:grpSpPr>
        <p:sp>
          <p:nvSpPr>
            <p:cNvPr id="20" name="Freeform 19"/>
            <p:cNvSpPr/>
            <p:nvPr/>
          </p:nvSpPr>
          <p:spPr>
            <a:xfrm>
              <a:off x="768580" y="1652974"/>
              <a:ext cx="178985" cy="221099"/>
            </a:xfrm>
            <a:custGeom>
              <a:avLst/>
              <a:gdLst/>
              <a:ahLst/>
              <a:cxnLst/>
              <a:rect l="0" t="0" r="0" b="0"/>
              <a:pathLst>
                <a:path w="178985" h="221099">
                  <a:moveTo>
                    <a:pt x="178984" y="0"/>
                  </a:moveTo>
                  <a:lnTo>
                    <a:pt x="143068" y="55044"/>
                  </a:lnTo>
                  <a:lnTo>
                    <a:pt x="103097" y="114512"/>
                  </a:lnTo>
                  <a:lnTo>
                    <a:pt x="47511" y="173281"/>
                  </a:lnTo>
                  <a:lnTo>
                    <a:pt x="8683" y="20716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36994" y="1684559"/>
              <a:ext cx="168457" cy="210571"/>
            </a:xfrm>
            <a:custGeom>
              <a:avLst/>
              <a:gdLst/>
              <a:ahLst/>
              <a:cxnLst/>
              <a:rect l="0" t="0" r="0" b="0"/>
              <a:pathLst>
                <a:path w="168457" h="210571">
                  <a:moveTo>
                    <a:pt x="0" y="0"/>
                  </a:moveTo>
                  <a:lnTo>
                    <a:pt x="49498" y="58563"/>
                  </a:lnTo>
                  <a:lnTo>
                    <a:pt x="99458" y="119453"/>
                  </a:lnTo>
                  <a:lnTo>
                    <a:pt x="142429" y="174525"/>
                  </a:lnTo>
                  <a:lnTo>
                    <a:pt x="16845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010735" y="1747730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9393" y="8333"/>
                  </a:lnTo>
                  <a:lnTo>
                    <a:pt x="3665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231834" y="1642445"/>
              <a:ext cx="1" cy="200043"/>
            </a:xfrm>
            <a:custGeom>
              <a:avLst/>
              <a:gdLst/>
              <a:ahLst/>
              <a:cxnLst/>
              <a:rect l="0" t="0" r="0" b="0"/>
              <a:pathLst>
                <a:path w="1" h="20004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8000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37119" y="181090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36769" y="1643909"/>
              <a:ext cx="174097" cy="209107"/>
            </a:xfrm>
            <a:custGeom>
              <a:avLst/>
              <a:gdLst/>
              <a:ahLst/>
              <a:cxnLst/>
              <a:rect l="0" t="0" r="0" b="0"/>
              <a:pathLst>
                <a:path w="174097" h="209107">
                  <a:moveTo>
                    <a:pt x="131977" y="9065"/>
                  </a:moveTo>
                  <a:lnTo>
                    <a:pt x="73360" y="0"/>
                  </a:lnTo>
                  <a:lnTo>
                    <a:pt x="38570" y="4559"/>
                  </a:lnTo>
                  <a:lnTo>
                    <a:pt x="11624" y="18908"/>
                  </a:lnTo>
                  <a:lnTo>
                    <a:pt x="6118" y="27325"/>
                  </a:lnTo>
                  <a:lnTo>
                    <a:pt x="0" y="49156"/>
                  </a:lnTo>
                  <a:lnTo>
                    <a:pt x="3520" y="71337"/>
                  </a:lnTo>
                  <a:lnTo>
                    <a:pt x="7735" y="82165"/>
                  </a:lnTo>
                  <a:lnTo>
                    <a:pt x="14054" y="87044"/>
                  </a:lnTo>
                  <a:lnTo>
                    <a:pt x="21776" y="87957"/>
                  </a:lnTo>
                  <a:lnTo>
                    <a:pt x="64975" y="83790"/>
                  </a:lnTo>
                  <a:lnTo>
                    <a:pt x="104845" y="88657"/>
                  </a:lnTo>
                  <a:lnTo>
                    <a:pt x="140705" y="103098"/>
                  </a:lnTo>
                  <a:lnTo>
                    <a:pt x="167968" y="122194"/>
                  </a:lnTo>
                  <a:lnTo>
                    <a:pt x="172349" y="130108"/>
                  </a:lnTo>
                  <a:lnTo>
                    <a:pt x="174096" y="148259"/>
                  </a:lnTo>
                  <a:lnTo>
                    <a:pt x="162914" y="178209"/>
                  </a:lnTo>
                  <a:lnTo>
                    <a:pt x="144947" y="192644"/>
                  </a:lnTo>
                  <a:lnTo>
                    <a:pt x="121363" y="201790"/>
                  </a:lnTo>
                  <a:lnTo>
                    <a:pt x="58277" y="2091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684559" y="1622571"/>
              <a:ext cx="210571" cy="227505"/>
            </a:xfrm>
            <a:custGeom>
              <a:avLst/>
              <a:gdLst/>
              <a:ahLst/>
              <a:cxnLst/>
              <a:rect l="0" t="0" r="0" b="0"/>
              <a:pathLst>
                <a:path w="210571" h="227505">
                  <a:moveTo>
                    <a:pt x="0" y="83045"/>
                  </a:moveTo>
                  <a:lnTo>
                    <a:pt x="9575" y="58999"/>
                  </a:lnTo>
                  <a:lnTo>
                    <a:pt x="27534" y="37576"/>
                  </a:lnTo>
                  <a:lnTo>
                    <a:pt x="74553" y="2347"/>
                  </a:lnTo>
                  <a:lnTo>
                    <a:pt x="84797" y="0"/>
                  </a:lnTo>
                  <a:lnTo>
                    <a:pt x="105538" y="3633"/>
                  </a:lnTo>
                  <a:lnTo>
                    <a:pt x="131356" y="18831"/>
                  </a:lnTo>
                  <a:lnTo>
                    <a:pt x="143389" y="37738"/>
                  </a:lnTo>
                  <a:lnTo>
                    <a:pt x="151466" y="62909"/>
                  </a:lnTo>
                  <a:lnTo>
                    <a:pt x="155056" y="93593"/>
                  </a:lnTo>
                  <a:lnTo>
                    <a:pt x="145898" y="138163"/>
                  </a:lnTo>
                  <a:lnTo>
                    <a:pt x="121843" y="185569"/>
                  </a:lnTo>
                  <a:lnTo>
                    <a:pt x="108355" y="203091"/>
                  </a:lnTo>
                  <a:lnTo>
                    <a:pt x="82018" y="220520"/>
                  </a:lnTo>
                  <a:lnTo>
                    <a:pt x="46399" y="227504"/>
                  </a:lnTo>
                  <a:lnTo>
                    <a:pt x="26081" y="222898"/>
                  </a:lnTo>
                  <a:lnTo>
                    <a:pt x="17387" y="218394"/>
                  </a:lnTo>
                  <a:lnTo>
                    <a:pt x="11592" y="210713"/>
                  </a:lnTo>
                  <a:lnTo>
                    <a:pt x="5152" y="189699"/>
                  </a:lnTo>
                  <a:lnTo>
                    <a:pt x="5774" y="179884"/>
                  </a:lnTo>
                  <a:lnTo>
                    <a:pt x="12705" y="162739"/>
                  </a:lnTo>
                  <a:lnTo>
                    <a:pt x="26704" y="150440"/>
                  </a:lnTo>
                  <a:lnTo>
                    <a:pt x="35350" y="145523"/>
                  </a:lnTo>
                  <a:lnTo>
                    <a:pt x="90084" y="137630"/>
                  </a:lnTo>
                  <a:lnTo>
                    <a:pt x="147169" y="136071"/>
                  </a:lnTo>
                  <a:lnTo>
                    <a:pt x="210570" y="135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074321" y="1368704"/>
            <a:ext cx="1716146" cy="376182"/>
            <a:chOff x="3074321" y="1368704"/>
            <a:chExt cx="1716146" cy="376182"/>
          </a:xfrm>
        </p:grpSpPr>
        <p:sp>
          <p:nvSpPr>
            <p:cNvPr id="28" name="Freeform 27"/>
            <p:cNvSpPr/>
            <p:nvPr/>
          </p:nvSpPr>
          <p:spPr>
            <a:xfrm>
              <a:off x="3074321" y="1473989"/>
              <a:ext cx="147400" cy="178986"/>
            </a:xfrm>
            <a:custGeom>
              <a:avLst/>
              <a:gdLst/>
              <a:ahLst/>
              <a:cxnLst/>
              <a:rect l="0" t="0" r="0" b="0"/>
              <a:pathLst>
                <a:path w="147400" h="178986">
                  <a:moveTo>
                    <a:pt x="147399" y="0"/>
                  </a:moveTo>
                  <a:lnTo>
                    <a:pt x="103077" y="62280"/>
                  </a:lnTo>
                  <a:lnTo>
                    <a:pt x="57941" y="124607"/>
                  </a:lnTo>
                  <a:lnTo>
                    <a:pt x="28429" y="15853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95378" y="1505575"/>
              <a:ext cx="168457" cy="157928"/>
            </a:xfrm>
            <a:custGeom>
              <a:avLst/>
              <a:gdLst/>
              <a:ahLst/>
              <a:cxnLst/>
              <a:rect l="0" t="0" r="0" b="0"/>
              <a:pathLst>
                <a:path w="168457" h="157928">
                  <a:moveTo>
                    <a:pt x="168456" y="157927"/>
                  </a:moveTo>
                  <a:lnTo>
                    <a:pt x="162867" y="141160"/>
                  </a:lnTo>
                  <a:lnTo>
                    <a:pt x="119987" y="89269"/>
                  </a:lnTo>
                  <a:lnTo>
                    <a:pt x="61410" y="445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505989" y="1558217"/>
              <a:ext cx="136872" cy="8335"/>
            </a:xfrm>
            <a:custGeom>
              <a:avLst/>
              <a:gdLst/>
              <a:ahLst/>
              <a:cxnLst/>
              <a:rect l="0" t="0" r="0" b="0"/>
              <a:pathLst>
                <a:path w="136872" h="8335">
                  <a:moveTo>
                    <a:pt x="136871" y="0"/>
                  </a:moveTo>
                  <a:lnTo>
                    <a:pt x="82726" y="8334"/>
                  </a:lnTo>
                  <a:lnTo>
                    <a:pt x="44789" y="67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00787" y="1368704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4940" y="16768"/>
                  </a:lnTo>
                  <a:lnTo>
                    <a:pt x="8211" y="64620"/>
                  </a:lnTo>
                  <a:lnTo>
                    <a:pt x="9842" y="118193"/>
                  </a:lnTo>
                  <a:lnTo>
                    <a:pt x="10325" y="170461"/>
                  </a:lnTo>
                  <a:lnTo>
                    <a:pt x="7369" y="22751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979772" y="163191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26141" y="1442404"/>
              <a:ext cx="245965" cy="273742"/>
            </a:xfrm>
            <a:custGeom>
              <a:avLst/>
              <a:gdLst/>
              <a:ahLst/>
              <a:cxnLst/>
              <a:rect l="0" t="0" r="0" b="0"/>
              <a:pathLst>
                <a:path w="245965" h="273742">
                  <a:moveTo>
                    <a:pt x="169485" y="0"/>
                  </a:moveTo>
                  <a:lnTo>
                    <a:pt x="110869" y="0"/>
                  </a:lnTo>
                  <a:lnTo>
                    <a:pt x="56695" y="0"/>
                  </a:lnTo>
                  <a:lnTo>
                    <a:pt x="28889" y="0"/>
                  </a:lnTo>
                  <a:lnTo>
                    <a:pt x="18433" y="3509"/>
                  </a:lnTo>
                  <a:lnTo>
                    <a:pt x="3695" y="16767"/>
                  </a:lnTo>
                  <a:lnTo>
                    <a:pt x="467" y="25216"/>
                  </a:lnTo>
                  <a:lnTo>
                    <a:pt x="0" y="43962"/>
                  </a:lnTo>
                  <a:lnTo>
                    <a:pt x="6314" y="74247"/>
                  </a:lnTo>
                  <a:lnTo>
                    <a:pt x="12741" y="79914"/>
                  </a:lnTo>
                  <a:lnTo>
                    <a:pt x="21706" y="82521"/>
                  </a:lnTo>
                  <a:lnTo>
                    <a:pt x="81915" y="85173"/>
                  </a:lnTo>
                  <a:lnTo>
                    <a:pt x="132950" y="95636"/>
                  </a:lnTo>
                  <a:lnTo>
                    <a:pt x="163776" y="104506"/>
                  </a:lnTo>
                  <a:lnTo>
                    <a:pt x="224698" y="143093"/>
                  </a:lnTo>
                  <a:lnTo>
                    <a:pt x="243297" y="170300"/>
                  </a:lnTo>
                  <a:lnTo>
                    <a:pt x="245964" y="193452"/>
                  </a:lnTo>
                  <a:lnTo>
                    <a:pt x="242081" y="217000"/>
                  </a:lnTo>
                  <a:lnTo>
                    <a:pt x="232556" y="235264"/>
                  </a:lnTo>
                  <a:lnTo>
                    <a:pt x="217404" y="248061"/>
                  </a:lnTo>
                  <a:lnTo>
                    <a:pt x="173492" y="265808"/>
                  </a:lnTo>
                  <a:lnTo>
                    <a:pt x="11684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485140" y="1465691"/>
              <a:ext cx="305327" cy="279195"/>
            </a:xfrm>
            <a:custGeom>
              <a:avLst/>
              <a:gdLst/>
              <a:ahLst/>
              <a:cxnLst/>
              <a:rect l="0" t="0" r="0" b="0"/>
              <a:pathLst>
                <a:path w="305327" h="279195">
                  <a:moveTo>
                    <a:pt x="0" y="60941"/>
                  </a:moveTo>
                  <a:lnTo>
                    <a:pt x="19150" y="44130"/>
                  </a:lnTo>
                  <a:lnTo>
                    <a:pt x="73217" y="17032"/>
                  </a:lnTo>
                  <a:lnTo>
                    <a:pt x="116888" y="2788"/>
                  </a:lnTo>
                  <a:lnTo>
                    <a:pt x="142417" y="0"/>
                  </a:lnTo>
                  <a:lnTo>
                    <a:pt x="166241" y="5000"/>
                  </a:lnTo>
                  <a:lnTo>
                    <a:pt x="210132" y="27274"/>
                  </a:lnTo>
                  <a:lnTo>
                    <a:pt x="236436" y="58504"/>
                  </a:lnTo>
                  <a:lnTo>
                    <a:pt x="245463" y="84034"/>
                  </a:lnTo>
                  <a:lnTo>
                    <a:pt x="251257" y="138552"/>
                  </a:lnTo>
                  <a:lnTo>
                    <a:pt x="245811" y="163285"/>
                  </a:lnTo>
                  <a:lnTo>
                    <a:pt x="229590" y="193820"/>
                  </a:lnTo>
                  <a:lnTo>
                    <a:pt x="173309" y="255776"/>
                  </a:lnTo>
                  <a:lnTo>
                    <a:pt x="145717" y="272438"/>
                  </a:lnTo>
                  <a:lnTo>
                    <a:pt x="109726" y="279194"/>
                  </a:lnTo>
                  <a:lnTo>
                    <a:pt x="86201" y="274536"/>
                  </a:lnTo>
                  <a:lnTo>
                    <a:pt x="75015" y="270018"/>
                  </a:lnTo>
                  <a:lnTo>
                    <a:pt x="59466" y="255639"/>
                  </a:lnTo>
                  <a:lnTo>
                    <a:pt x="53682" y="246892"/>
                  </a:lnTo>
                  <a:lnTo>
                    <a:pt x="52165" y="237551"/>
                  </a:lnTo>
                  <a:lnTo>
                    <a:pt x="56719" y="217813"/>
                  </a:lnTo>
                  <a:lnTo>
                    <a:pt x="64719" y="209976"/>
                  </a:lnTo>
                  <a:lnTo>
                    <a:pt x="89205" y="198148"/>
                  </a:lnTo>
                  <a:lnTo>
                    <a:pt x="141464" y="184913"/>
                  </a:lnTo>
                  <a:lnTo>
                    <a:pt x="195813" y="173582"/>
                  </a:lnTo>
                  <a:lnTo>
                    <a:pt x="250939" y="160443"/>
                  </a:lnTo>
                  <a:lnTo>
                    <a:pt x="305326" y="1556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327627" y="1316062"/>
            <a:ext cx="189514" cy="221099"/>
            <a:chOff x="6327627" y="1316062"/>
            <a:chExt cx="189514" cy="221099"/>
          </a:xfrm>
        </p:grpSpPr>
        <p:sp>
          <p:nvSpPr>
            <p:cNvPr id="36" name="Freeform 35"/>
            <p:cNvSpPr/>
            <p:nvPr/>
          </p:nvSpPr>
          <p:spPr>
            <a:xfrm>
              <a:off x="6390798" y="1316062"/>
              <a:ext cx="115814" cy="221099"/>
            </a:xfrm>
            <a:custGeom>
              <a:avLst/>
              <a:gdLst/>
              <a:ahLst/>
              <a:cxnLst/>
              <a:rect l="0" t="0" r="0" b="0"/>
              <a:pathLst>
                <a:path w="115814" h="221099">
                  <a:moveTo>
                    <a:pt x="115813" y="0"/>
                  </a:moveTo>
                  <a:lnTo>
                    <a:pt x="97855" y="56214"/>
                  </a:lnTo>
                  <a:lnTo>
                    <a:pt x="81027" y="111666"/>
                  </a:lnTo>
                  <a:lnTo>
                    <a:pt x="41833" y="17028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27627" y="1389761"/>
              <a:ext cx="189514" cy="126343"/>
            </a:xfrm>
            <a:custGeom>
              <a:avLst/>
              <a:gdLst/>
              <a:ahLst/>
              <a:cxnLst/>
              <a:rect l="0" t="0" r="0" b="0"/>
              <a:pathLst>
                <a:path w="189514" h="126343">
                  <a:moveTo>
                    <a:pt x="189513" y="126342"/>
                  </a:moveTo>
                  <a:lnTo>
                    <a:pt x="145191" y="84360"/>
                  </a:lnTo>
                  <a:lnTo>
                    <a:pt x="88876" y="55014"/>
                  </a:lnTo>
                  <a:lnTo>
                    <a:pt x="30530" y="195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938072" y="442196"/>
            <a:ext cx="2305742" cy="2684768"/>
            <a:chOff x="5938072" y="442196"/>
            <a:chExt cx="2305742" cy="2684768"/>
          </a:xfrm>
        </p:grpSpPr>
        <p:sp>
          <p:nvSpPr>
            <p:cNvPr id="39" name="Freeform 38"/>
            <p:cNvSpPr/>
            <p:nvPr/>
          </p:nvSpPr>
          <p:spPr>
            <a:xfrm>
              <a:off x="6948808" y="726466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1170" y="168016"/>
                  </a:lnTo>
                  <a:lnTo>
                    <a:pt x="7236" y="222268"/>
                  </a:lnTo>
                  <a:lnTo>
                    <a:pt x="9878" y="276875"/>
                  </a:lnTo>
                  <a:lnTo>
                    <a:pt x="10529" y="305326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75150" y="989678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54099" y="705409"/>
              <a:ext cx="297196" cy="328539"/>
            </a:xfrm>
            <a:custGeom>
              <a:avLst/>
              <a:gdLst/>
              <a:ahLst/>
              <a:cxnLst/>
              <a:rect l="0" t="0" r="0" b="0"/>
              <a:pathLst>
                <a:path w="297196" h="328539">
                  <a:moveTo>
                    <a:pt x="268492" y="0"/>
                  </a:moveTo>
                  <a:lnTo>
                    <a:pt x="213447" y="16788"/>
                  </a:lnTo>
                  <a:lnTo>
                    <a:pt x="153979" y="26084"/>
                  </a:lnTo>
                  <a:lnTo>
                    <a:pt x="91874" y="25647"/>
                  </a:lnTo>
                  <a:lnTo>
                    <a:pt x="31110" y="33143"/>
                  </a:lnTo>
                  <a:lnTo>
                    <a:pt x="12470" y="42416"/>
                  </a:lnTo>
                  <a:lnTo>
                    <a:pt x="6563" y="50504"/>
                  </a:lnTo>
                  <a:lnTo>
                    <a:pt x="0" y="71969"/>
                  </a:lnTo>
                  <a:lnTo>
                    <a:pt x="3323" y="97107"/>
                  </a:lnTo>
                  <a:lnTo>
                    <a:pt x="22569" y="156850"/>
                  </a:lnTo>
                  <a:lnTo>
                    <a:pt x="29731" y="178506"/>
                  </a:lnTo>
                  <a:lnTo>
                    <a:pt x="35618" y="184514"/>
                  </a:lnTo>
                  <a:lnTo>
                    <a:pt x="43053" y="187350"/>
                  </a:lnTo>
                  <a:lnTo>
                    <a:pt x="51519" y="188071"/>
                  </a:lnTo>
                  <a:lnTo>
                    <a:pt x="70284" y="179513"/>
                  </a:lnTo>
                  <a:lnTo>
                    <a:pt x="110926" y="156602"/>
                  </a:lnTo>
                  <a:lnTo>
                    <a:pt x="147845" y="144536"/>
                  </a:lnTo>
                  <a:lnTo>
                    <a:pt x="171587" y="143397"/>
                  </a:lnTo>
                  <a:lnTo>
                    <a:pt x="215424" y="152198"/>
                  </a:lnTo>
                  <a:lnTo>
                    <a:pt x="247309" y="167408"/>
                  </a:lnTo>
                  <a:lnTo>
                    <a:pt x="273394" y="192322"/>
                  </a:lnTo>
                  <a:lnTo>
                    <a:pt x="290352" y="221931"/>
                  </a:lnTo>
                  <a:lnTo>
                    <a:pt x="297195" y="258520"/>
                  </a:lnTo>
                  <a:lnTo>
                    <a:pt x="292557" y="282184"/>
                  </a:lnTo>
                  <a:lnTo>
                    <a:pt x="288045" y="293407"/>
                  </a:lnTo>
                  <a:lnTo>
                    <a:pt x="273673" y="308998"/>
                  </a:lnTo>
                  <a:lnTo>
                    <a:pt x="235849" y="328538"/>
                  </a:lnTo>
                  <a:lnTo>
                    <a:pt x="176817" y="327476"/>
                  </a:lnTo>
                  <a:lnTo>
                    <a:pt x="16320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22286" y="724347"/>
              <a:ext cx="216161" cy="304907"/>
            </a:xfrm>
            <a:custGeom>
              <a:avLst/>
              <a:gdLst/>
              <a:ahLst/>
              <a:cxnLst/>
              <a:rect l="0" t="0" r="0" b="0"/>
              <a:pathLst>
                <a:path w="216161" h="304907">
                  <a:moveTo>
                    <a:pt x="5590" y="96875"/>
                  </a:moveTo>
                  <a:lnTo>
                    <a:pt x="0" y="80108"/>
                  </a:lnTo>
                  <a:lnTo>
                    <a:pt x="693" y="72829"/>
                  </a:lnTo>
                  <a:lnTo>
                    <a:pt x="7703" y="58502"/>
                  </a:lnTo>
                  <a:lnTo>
                    <a:pt x="44688" y="16177"/>
                  </a:lnTo>
                  <a:lnTo>
                    <a:pt x="70986" y="695"/>
                  </a:lnTo>
                  <a:lnTo>
                    <a:pt x="80773" y="0"/>
                  </a:lnTo>
                  <a:lnTo>
                    <a:pt x="101006" y="5466"/>
                  </a:lnTo>
                  <a:lnTo>
                    <a:pt x="132127" y="21698"/>
                  </a:lnTo>
                  <a:lnTo>
                    <a:pt x="157986" y="46915"/>
                  </a:lnTo>
                  <a:lnTo>
                    <a:pt x="186514" y="96452"/>
                  </a:lnTo>
                  <a:lnTo>
                    <a:pt x="198277" y="143283"/>
                  </a:lnTo>
                  <a:lnTo>
                    <a:pt x="194223" y="188485"/>
                  </a:lnTo>
                  <a:lnTo>
                    <a:pt x="177554" y="236063"/>
                  </a:lnTo>
                  <a:lnTo>
                    <a:pt x="160396" y="261682"/>
                  </a:lnTo>
                  <a:lnTo>
                    <a:pt x="137954" y="278527"/>
                  </a:lnTo>
                  <a:lnTo>
                    <a:pt x="85418" y="298873"/>
                  </a:lnTo>
                  <a:lnTo>
                    <a:pt x="43930" y="304906"/>
                  </a:lnTo>
                  <a:lnTo>
                    <a:pt x="22240" y="300077"/>
                  </a:lnTo>
                  <a:lnTo>
                    <a:pt x="13180" y="295514"/>
                  </a:lnTo>
                  <a:lnTo>
                    <a:pt x="7140" y="287793"/>
                  </a:lnTo>
                  <a:lnTo>
                    <a:pt x="430" y="266736"/>
                  </a:lnTo>
                  <a:lnTo>
                    <a:pt x="3686" y="244898"/>
                  </a:lnTo>
                  <a:lnTo>
                    <a:pt x="7830" y="234162"/>
                  </a:lnTo>
                  <a:lnTo>
                    <a:pt x="21793" y="219113"/>
                  </a:lnTo>
                  <a:lnTo>
                    <a:pt x="30429" y="213462"/>
                  </a:lnTo>
                  <a:lnTo>
                    <a:pt x="70531" y="205509"/>
                  </a:lnTo>
                  <a:lnTo>
                    <a:pt x="128078" y="211227"/>
                  </a:lnTo>
                  <a:lnTo>
                    <a:pt x="181387" y="223622"/>
                  </a:lnTo>
                  <a:lnTo>
                    <a:pt x="216160" y="233746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11938" y="1268418"/>
              <a:ext cx="264803" cy="293604"/>
            </a:xfrm>
            <a:custGeom>
              <a:avLst/>
              <a:gdLst/>
              <a:ahLst/>
              <a:cxnLst/>
              <a:rect l="0" t="0" r="0" b="0"/>
              <a:pathLst>
                <a:path w="264803" h="293604">
                  <a:moveTo>
                    <a:pt x="0" y="47644"/>
                  </a:moveTo>
                  <a:lnTo>
                    <a:pt x="9575" y="23597"/>
                  </a:lnTo>
                  <a:lnTo>
                    <a:pt x="20243" y="9270"/>
                  </a:lnTo>
                  <a:lnTo>
                    <a:pt x="42142" y="1343"/>
                  </a:lnTo>
                  <a:lnTo>
                    <a:pt x="84236" y="0"/>
                  </a:lnTo>
                  <a:lnTo>
                    <a:pt x="111137" y="6581"/>
                  </a:lnTo>
                  <a:lnTo>
                    <a:pt x="134792" y="21205"/>
                  </a:lnTo>
                  <a:lnTo>
                    <a:pt x="142504" y="31188"/>
                  </a:lnTo>
                  <a:lnTo>
                    <a:pt x="151071" y="54758"/>
                  </a:lnTo>
                  <a:lnTo>
                    <a:pt x="151760" y="77712"/>
                  </a:lnTo>
                  <a:lnTo>
                    <a:pt x="146998" y="98442"/>
                  </a:lnTo>
                  <a:lnTo>
                    <a:pt x="137082" y="115454"/>
                  </a:lnTo>
                  <a:lnTo>
                    <a:pt x="137011" y="122097"/>
                  </a:lnTo>
                  <a:lnTo>
                    <a:pt x="140474" y="127695"/>
                  </a:lnTo>
                  <a:lnTo>
                    <a:pt x="146291" y="132596"/>
                  </a:lnTo>
                  <a:lnTo>
                    <a:pt x="207419" y="158801"/>
                  </a:lnTo>
                  <a:lnTo>
                    <a:pt x="246472" y="190613"/>
                  </a:lnTo>
                  <a:lnTo>
                    <a:pt x="263841" y="223496"/>
                  </a:lnTo>
                  <a:lnTo>
                    <a:pt x="264802" y="235069"/>
                  </a:lnTo>
                  <a:lnTo>
                    <a:pt x="259629" y="257286"/>
                  </a:lnTo>
                  <a:lnTo>
                    <a:pt x="246412" y="272619"/>
                  </a:lnTo>
                  <a:lnTo>
                    <a:pt x="226499" y="283333"/>
                  </a:lnTo>
                  <a:lnTo>
                    <a:pt x="182404" y="293603"/>
                  </a:lnTo>
                  <a:lnTo>
                    <a:pt x="121341" y="290897"/>
                  </a:lnTo>
                  <a:lnTo>
                    <a:pt x="84227" y="289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41019" y="1284476"/>
              <a:ext cx="135014" cy="261290"/>
            </a:xfrm>
            <a:custGeom>
              <a:avLst/>
              <a:gdLst/>
              <a:ahLst/>
              <a:cxnLst/>
              <a:rect l="0" t="0" r="0" b="0"/>
              <a:pathLst>
                <a:path w="135014" h="261290">
                  <a:moveTo>
                    <a:pt x="102587" y="0"/>
                  </a:moveTo>
                  <a:lnTo>
                    <a:pt x="85819" y="11179"/>
                  </a:lnTo>
                  <a:lnTo>
                    <a:pt x="64214" y="40487"/>
                  </a:lnTo>
                  <a:lnTo>
                    <a:pt x="35953" y="99548"/>
                  </a:lnTo>
                  <a:lnTo>
                    <a:pt x="10959" y="157488"/>
                  </a:lnTo>
                  <a:lnTo>
                    <a:pt x="0" y="213993"/>
                  </a:lnTo>
                  <a:lnTo>
                    <a:pt x="4740" y="238997"/>
                  </a:lnTo>
                  <a:lnTo>
                    <a:pt x="9280" y="250579"/>
                  </a:lnTo>
                  <a:lnTo>
                    <a:pt x="15816" y="257130"/>
                  </a:lnTo>
                  <a:lnTo>
                    <a:pt x="23683" y="260327"/>
                  </a:lnTo>
                  <a:lnTo>
                    <a:pt x="32437" y="261289"/>
                  </a:lnTo>
                  <a:lnTo>
                    <a:pt x="51522" y="256119"/>
                  </a:lnTo>
                  <a:lnTo>
                    <a:pt x="81997" y="236934"/>
                  </a:lnTo>
                  <a:lnTo>
                    <a:pt x="124659" y="196061"/>
                  </a:lnTo>
                  <a:lnTo>
                    <a:pt x="135013" y="177215"/>
                  </a:lnTo>
                  <a:lnTo>
                    <a:pt x="133563" y="169616"/>
                  </a:lnTo>
                  <a:lnTo>
                    <a:pt x="127917" y="163380"/>
                  </a:lnTo>
                  <a:lnTo>
                    <a:pt x="119474" y="158053"/>
                  </a:lnTo>
                  <a:lnTo>
                    <a:pt x="85234" y="150556"/>
                  </a:lnTo>
                  <a:lnTo>
                    <a:pt x="2888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04364" y="1305533"/>
              <a:ext cx="199579" cy="219598"/>
            </a:xfrm>
            <a:custGeom>
              <a:avLst/>
              <a:gdLst/>
              <a:ahLst/>
              <a:cxnLst/>
              <a:rect l="0" t="0" r="0" b="0"/>
              <a:pathLst>
                <a:path w="199579" h="219598">
                  <a:moveTo>
                    <a:pt x="91926" y="0"/>
                  </a:moveTo>
                  <a:lnTo>
                    <a:pt x="75158" y="5589"/>
                  </a:lnTo>
                  <a:lnTo>
                    <a:pt x="47964" y="25833"/>
                  </a:lnTo>
                  <a:lnTo>
                    <a:pt x="23268" y="54058"/>
                  </a:lnTo>
                  <a:lnTo>
                    <a:pt x="6722" y="90237"/>
                  </a:lnTo>
                  <a:lnTo>
                    <a:pt x="0" y="136181"/>
                  </a:lnTo>
                  <a:lnTo>
                    <a:pt x="3597" y="175661"/>
                  </a:lnTo>
                  <a:lnTo>
                    <a:pt x="9643" y="186127"/>
                  </a:lnTo>
                  <a:lnTo>
                    <a:pt x="28840" y="203996"/>
                  </a:lnTo>
                  <a:lnTo>
                    <a:pt x="52969" y="213498"/>
                  </a:lnTo>
                  <a:lnTo>
                    <a:pt x="106587" y="219597"/>
                  </a:lnTo>
                  <a:lnTo>
                    <a:pt x="131197" y="214192"/>
                  </a:lnTo>
                  <a:lnTo>
                    <a:pt x="175592" y="191658"/>
                  </a:lnTo>
                  <a:lnTo>
                    <a:pt x="190722" y="175259"/>
                  </a:lnTo>
                  <a:lnTo>
                    <a:pt x="196395" y="165972"/>
                  </a:lnTo>
                  <a:lnTo>
                    <a:pt x="199578" y="140056"/>
                  </a:lnTo>
                  <a:lnTo>
                    <a:pt x="195924" y="112550"/>
                  </a:lnTo>
                  <a:lnTo>
                    <a:pt x="186500" y="92526"/>
                  </a:lnTo>
                  <a:lnTo>
                    <a:pt x="156863" y="68100"/>
                  </a:lnTo>
                  <a:lnTo>
                    <a:pt x="112983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89801" y="1326590"/>
              <a:ext cx="271953" cy="207814"/>
            </a:xfrm>
            <a:custGeom>
              <a:avLst/>
              <a:gdLst/>
              <a:ahLst/>
              <a:cxnLst/>
              <a:rect l="0" t="0" r="0" b="0"/>
              <a:pathLst>
                <a:path w="271953" h="207814">
                  <a:moveTo>
                    <a:pt x="111815" y="0"/>
                  </a:moveTo>
                  <a:lnTo>
                    <a:pt x="73298" y="9576"/>
                  </a:lnTo>
                  <a:lnTo>
                    <a:pt x="55313" y="20244"/>
                  </a:lnTo>
                  <a:lnTo>
                    <a:pt x="10318" y="68963"/>
                  </a:lnTo>
                  <a:lnTo>
                    <a:pt x="2365" y="89922"/>
                  </a:lnTo>
                  <a:lnTo>
                    <a:pt x="0" y="113665"/>
                  </a:lnTo>
                  <a:lnTo>
                    <a:pt x="2848" y="135916"/>
                  </a:lnTo>
                  <a:lnTo>
                    <a:pt x="11133" y="154384"/>
                  </a:lnTo>
                  <a:lnTo>
                    <a:pt x="16617" y="162584"/>
                  </a:lnTo>
                  <a:lnTo>
                    <a:pt x="46694" y="185304"/>
                  </a:lnTo>
                  <a:lnTo>
                    <a:pt x="85241" y="201264"/>
                  </a:lnTo>
                  <a:lnTo>
                    <a:pt x="131888" y="207813"/>
                  </a:lnTo>
                  <a:lnTo>
                    <a:pt x="171575" y="204164"/>
                  </a:lnTo>
                  <a:lnTo>
                    <a:pt x="211150" y="190085"/>
                  </a:lnTo>
                  <a:lnTo>
                    <a:pt x="246923" y="165506"/>
                  </a:lnTo>
                  <a:lnTo>
                    <a:pt x="268571" y="135996"/>
                  </a:lnTo>
                  <a:lnTo>
                    <a:pt x="271952" y="112306"/>
                  </a:lnTo>
                  <a:lnTo>
                    <a:pt x="268385" y="88518"/>
                  </a:lnTo>
                  <a:lnTo>
                    <a:pt x="259001" y="70147"/>
                  </a:lnTo>
                  <a:lnTo>
                    <a:pt x="229385" y="46651"/>
                  </a:lnTo>
                  <a:lnTo>
                    <a:pt x="185862" y="27326"/>
                  </a:lnTo>
                  <a:lnTo>
                    <a:pt x="14340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01409" y="1589820"/>
              <a:ext cx="1326592" cy="105269"/>
            </a:xfrm>
            <a:custGeom>
              <a:avLst/>
              <a:gdLst/>
              <a:ahLst/>
              <a:cxnLst/>
              <a:rect l="0" t="0" r="0" b="0"/>
              <a:pathLst>
                <a:path w="1326592" h="105269">
                  <a:moveTo>
                    <a:pt x="1326591" y="10511"/>
                  </a:moveTo>
                  <a:lnTo>
                    <a:pt x="1282223" y="3275"/>
                  </a:lnTo>
                  <a:lnTo>
                    <a:pt x="1222328" y="958"/>
                  </a:lnTo>
                  <a:lnTo>
                    <a:pt x="1165327" y="272"/>
                  </a:lnTo>
                  <a:lnTo>
                    <a:pt x="1104504" y="68"/>
                  </a:lnTo>
                  <a:lnTo>
                    <a:pt x="1062938" y="21"/>
                  </a:lnTo>
                  <a:lnTo>
                    <a:pt x="1017949" y="0"/>
                  </a:lnTo>
                  <a:lnTo>
                    <a:pt x="969488" y="1160"/>
                  </a:lnTo>
                  <a:lnTo>
                    <a:pt x="916754" y="5575"/>
                  </a:lnTo>
                  <a:lnTo>
                    <a:pt x="862121" y="8317"/>
                  </a:lnTo>
                  <a:lnTo>
                    <a:pt x="805475" y="10706"/>
                  </a:lnTo>
                  <a:lnTo>
                    <a:pt x="745204" y="15667"/>
                  </a:lnTo>
                  <a:lnTo>
                    <a:pt x="683321" y="18652"/>
                  </a:lnTo>
                  <a:lnTo>
                    <a:pt x="652080" y="19448"/>
                  </a:lnTo>
                  <a:lnTo>
                    <a:pt x="619553" y="21148"/>
                  </a:lnTo>
                  <a:lnTo>
                    <a:pt x="586171" y="23452"/>
                  </a:lnTo>
                  <a:lnTo>
                    <a:pt x="552218" y="26157"/>
                  </a:lnTo>
                  <a:lnTo>
                    <a:pt x="517883" y="30300"/>
                  </a:lnTo>
                  <a:lnTo>
                    <a:pt x="483296" y="35402"/>
                  </a:lnTo>
                  <a:lnTo>
                    <a:pt x="448539" y="41143"/>
                  </a:lnTo>
                  <a:lnTo>
                    <a:pt x="412500" y="46140"/>
                  </a:lnTo>
                  <a:lnTo>
                    <a:pt x="375606" y="50641"/>
                  </a:lnTo>
                  <a:lnTo>
                    <a:pt x="338142" y="54812"/>
                  </a:lnTo>
                  <a:lnTo>
                    <a:pt x="300297" y="59932"/>
                  </a:lnTo>
                  <a:lnTo>
                    <a:pt x="262200" y="65685"/>
                  </a:lnTo>
                  <a:lnTo>
                    <a:pt x="223932" y="71860"/>
                  </a:lnTo>
                  <a:lnTo>
                    <a:pt x="182044" y="78317"/>
                  </a:lnTo>
                  <a:lnTo>
                    <a:pt x="137741" y="84961"/>
                  </a:lnTo>
                  <a:lnTo>
                    <a:pt x="91827" y="91730"/>
                  </a:lnTo>
                  <a:lnTo>
                    <a:pt x="40812" y="99251"/>
                  </a:lnTo>
                  <a:lnTo>
                    <a:pt x="0" y="105268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790202" y="1868483"/>
              <a:ext cx="222809" cy="202683"/>
            </a:xfrm>
            <a:custGeom>
              <a:avLst/>
              <a:gdLst/>
              <a:ahLst/>
              <a:cxnLst/>
              <a:rect l="0" t="0" r="0" b="0"/>
              <a:pathLst>
                <a:path w="222809" h="202683">
                  <a:moveTo>
                    <a:pt x="169342" y="5589"/>
                  </a:moveTo>
                  <a:lnTo>
                    <a:pt x="152574" y="0"/>
                  </a:lnTo>
                  <a:lnTo>
                    <a:pt x="119790" y="2113"/>
                  </a:lnTo>
                  <a:lnTo>
                    <a:pt x="64464" y="24917"/>
                  </a:lnTo>
                  <a:lnTo>
                    <a:pt x="35711" y="39782"/>
                  </a:lnTo>
                  <a:lnTo>
                    <a:pt x="12375" y="62124"/>
                  </a:lnTo>
                  <a:lnTo>
                    <a:pt x="5036" y="71355"/>
                  </a:lnTo>
                  <a:lnTo>
                    <a:pt x="0" y="97210"/>
                  </a:lnTo>
                  <a:lnTo>
                    <a:pt x="6301" y="150289"/>
                  </a:lnTo>
                  <a:lnTo>
                    <a:pt x="18501" y="169726"/>
                  </a:lnTo>
                  <a:lnTo>
                    <a:pt x="35621" y="184994"/>
                  </a:lnTo>
                  <a:lnTo>
                    <a:pt x="54928" y="195679"/>
                  </a:lnTo>
                  <a:lnTo>
                    <a:pt x="91118" y="202682"/>
                  </a:lnTo>
                  <a:lnTo>
                    <a:pt x="131477" y="199168"/>
                  </a:lnTo>
                  <a:lnTo>
                    <a:pt x="167481" y="185128"/>
                  </a:lnTo>
                  <a:lnTo>
                    <a:pt x="194786" y="166151"/>
                  </a:lnTo>
                  <a:lnTo>
                    <a:pt x="217696" y="134531"/>
                  </a:lnTo>
                  <a:lnTo>
                    <a:pt x="222808" y="108910"/>
                  </a:lnTo>
                  <a:lnTo>
                    <a:pt x="220011" y="84265"/>
                  </a:lnTo>
                  <a:lnTo>
                    <a:pt x="210969" y="65512"/>
                  </a:lnTo>
                  <a:lnTo>
                    <a:pt x="196032" y="52499"/>
                  </a:lnTo>
                  <a:lnTo>
                    <a:pt x="169342" y="37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45054" y="1853015"/>
              <a:ext cx="185710" cy="197596"/>
            </a:xfrm>
            <a:custGeom>
              <a:avLst/>
              <a:gdLst/>
              <a:ahLst/>
              <a:cxnLst/>
              <a:rect l="0" t="0" r="0" b="0"/>
              <a:pathLst>
                <a:path w="185710" h="197596">
                  <a:moveTo>
                    <a:pt x="151277" y="0"/>
                  </a:moveTo>
                  <a:lnTo>
                    <a:pt x="108585" y="3120"/>
                  </a:lnTo>
                  <a:lnTo>
                    <a:pt x="50379" y="19128"/>
                  </a:lnTo>
                  <a:lnTo>
                    <a:pt x="31954" y="30339"/>
                  </a:lnTo>
                  <a:lnTo>
                    <a:pt x="19086" y="49359"/>
                  </a:lnTo>
                  <a:lnTo>
                    <a:pt x="1293" y="94108"/>
                  </a:lnTo>
                  <a:lnTo>
                    <a:pt x="0" y="115525"/>
                  </a:lnTo>
                  <a:lnTo>
                    <a:pt x="8701" y="157870"/>
                  </a:lnTo>
                  <a:lnTo>
                    <a:pt x="14113" y="166078"/>
                  </a:lnTo>
                  <a:lnTo>
                    <a:pt x="29484" y="178318"/>
                  </a:lnTo>
                  <a:lnTo>
                    <a:pt x="57868" y="191785"/>
                  </a:lnTo>
                  <a:lnTo>
                    <a:pt x="94095" y="197595"/>
                  </a:lnTo>
                  <a:lnTo>
                    <a:pt x="134464" y="188138"/>
                  </a:lnTo>
                  <a:lnTo>
                    <a:pt x="155893" y="173694"/>
                  </a:lnTo>
                  <a:lnTo>
                    <a:pt x="172047" y="154406"/>
                  </a:lnTo>
                  <a:lnTo>
                    <a:pt x="183125" y="130236"/>
                  </a:lnTo>
                  <a:lnTo>
                    <a:pt x="185709" y="107016"/>
                  </a:lnTo>
                  <a:lnTo>
                    <a:pt x="181789" y="84997"/>
                  </a:lnTo>
                  <a:lnTo>
                    <a:pt x="166427" y="54040"/>
                  </a:lnTo>
                  <a:lnTo>
                    <a:pt x="147058" y="30700"/>
                  </a:lnTo>
                  <a:lnTo>
                    <a:pt x="11969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27357" y="1825657"/>
              <a:ext cx="197164" cy="247731"/>
            </a:xfrm>
            <a:custGeom>
              <a:avLst/>
              <a:gdLst/>
              <a:ahLst/>
              <a:cxnLst/>
              <a:rect l="0" t="0" r="0" b="0"/>
              <a:pathLst>
                <a:path w="197164" h="247731">
                  <a:moveTo>
                    <a:pt x="89949" y="48415"/>
                  </a:moveTo>
                  <a:lnTo>
                    <a:pt x="107930" y="24369"/>
                  </a:lnTo>
                  <a:lnTo>
                    <a:pt x="124846" y="10042"/>
                  </a:lnTo>
                  <a:lnTo>
                    <a:pt x="147183" y="2114"/>
                  </a:lnTo>
                  <a:lnTo>
                    <a:pt x="159690" y="0"/>
                  </a:lnTo>
                  <a:lnTo>
                    <a:pt x="169198" y="2101"/>
                  </a:lnTo>
                  <a:lnTo>
                    <a:pt x="176707" y="7010"/>
                  </a:lnTo>
                  <a:lnTo>
                    <a:pt x="188169" y="21824"/>
                  </a:lnTo>
                  <a:lnTo>
                    <a:pt x="197163" y="40106"/>
                  </a:lnTo>
                  <a:lnTo>
                    <a:pt x="195701" y="63050"/>
                  </a:lnTo>
                  <a:lnTo>
                    <a:pt x="181288" y="121496"/>
                  </a:lnTo>
                  <a:lnTo>
                    <a:pt x="157600" y="180961"/>
                  </a:lnTo>
                  <a:lnTo>
                    <a:pt x="129100" y="221309"/>
                  </a:lnTo>
                  <a:lnTo>
                    <a:pt x="104620" y="240680"/>
                  </a:lnTo>
                  <a:lnTo>
                    <a:pt x="81261" y="247730"/>
                  </a:lnTo>
                  <a:lnTo>
                    <a:pt x="48381" y="245122"/>
                  </a:lnTo>
                  <a:lnTo>
                    <a:pt x="37670" y="242724"/>
                  </a:lnTo>
                  <a:lnTo>
                    <a:pt x="19530" y="227581"/>
                  </a:lnTo>
                  <a:lnTo>
                    <a:pt x="6010" y="205254"/>
                  </a:lnTo>
                  <a:lnTo>
                    <a:pt x="0" y="179732"/>
                  </a:lnTo>
                  <a:lnTo>
                    <a:pt x="3568" y="159031"/>
                  </a:lnTo>
                  <a:lnTo>
                    <a:pt x="7795" y="150235"/>
                  </a:lnTo>
                  <a:lnTo>
                    <a:pt x="15293" y="145541"/>
                  </a:lnTo>
                  <a:lnTo>
                    <a:pt x="36101" y="143445"/>
                  </a:lnTo>
                  <a:lnTo>
                    <a:pt x="68534" y="148842"/>
                  </a:lnTo>
                  <a:lnTo>
                    <a:pt x="132031" y="176993"/>
                  </a:lnTo>
                  <a:lnTo>
                    <a:pt x="163648" y="19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22549" y="442196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21057" y="115814"/>
                  </a:moveTo>
                  <a:lnTo>
                    <a:pt x="17937" y="73122"/>
                  </a:lnTo>
                  <a:lnTo>
                    <a:pt x="2846" y="167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33036" y="1831958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8334" y="52051"/>
                  </a:lnTo>
                  <a:lnTo>
                    <a:pt x="9879" y="101990"/>
                  </a:lnTo>
                  <a:lnTo>
                    <a:pt x="10400" y="160786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96124" y="442630"/>
              <a:ext cx="178106" cy="241723"/>
            </a:xfrm>
            <a:custGeom>
              <a:avLst/>
              <a:gdLst/>
              <a:ahLst/>
              <a:cxnLst/>
              <a:rect l="0" t="0" r="0" b="0"/>
              <a:pathLst>
                <a:path w="178106" h="241723">
                  <a:moveTo>
                    <a:pt x="0" y="10095"/>
                  </a:moveTo>
                  <a:lnTo>
                    <a:pt x="37478" y="1762"/>
                  </a:lnTo>
                  <a:lnTo>
                    <a:pt x="88902" y="0"/>
                  </a:lnTo>
                  <a:lnTo>
                    <a:pt x="124607" y="5284"/>
                  </a:lnTo>
                  <a:lnTo>
                    <a:pt x="133374" y="10397"/>
                  </a:lnTo>
                  <a:lnTo>
                    <a:pt x="146235" y="25437"/>
                  </a:lnTo>
                  <a:lnTo>
                    <a:pt x="147793" y="34361"/>
                  </a:lnTo>
                  <a:lnTo>
                    <a:pt x="143285" y="53635"/>
                  </a:lnTo>
                  <a:lnTo>
                    <a:pt x="130363" y="70780"/>
                  </a:lnTo>
                  <a:lnTo>
                    <a:pt x="122004" y="78628"/>
                  </a:lnTo>
                  <a:lnTo>
                    <a:pt x="118770" y="86199"/>
                  </a:lnTo>
                  <a:lnTo>
                    <a:pt x="118954" y="93586"/>
                  </a:lnTo>
                  <a:lnTo>
                    <a:pt x="121417" y="100851"/>
                  </a:lnTo>
                  <a:lnTo>
                    <a:pt x="133512" y="112042"/>
                  </a:lnTo>
                  <a:lnTo>
                    <a:pt x="169873" y="134348"/>
                  </a:lnTo>
                  <a:lnTo>
                    <a:pt x="175250" y="142063"/>
                  </a:lnTo>
                  <a:lnTo>
                    <a:pt x="177664" y="150716"/>
                  </a:lnTo>
                  <a:lnTo>
                    <a:pt x="178105" y="159994"/>
                  </a:lnTo>
                  <a:lnTo>
                    <a:pt x="172354" y="176543"/>
                  </a:lnTo>
                  <a:lnTo>
                    <a:pt x="160830" y="191696"/>
                  </a:lnTo>
                  <a:lnTo>
                    <a:pt x="144009" y="206230"/>
                  </a:lnTo>
                  <a:lnTo>
                    <a:pt x="85977" y="230217"/>
                  </a:lnTo>
                  <a:lnTo>
                    <a:pt x="52643" y="2417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26570" y="1761152"/>
              <a:ext cx="152452" cy="365605"/>
            </a:xfrm>
            <a:custGeom>
              <a:avLst/>
              <a:gdLst/>
              <a:ahLst/>
              <a:cxnLst/>
              <a:rect l="0" t="0" r="0" b="0"/>
              <a:pathLst>
                <a:path w="152452" h="365605">
                  <a:moveTo>
                    <a:pt x="127482" y="165563"/>
                  </a:moveTo>
                  <a:lnTo>
                    <a:pt x="138660" y="154384"/>
                  </a:lnTo>
                  <a:lnTo>
                    <a:pt x="151201" y="119487"/>
                  </a:lnTo>
                  <a:lnTo>
                    <a:pt x="152451" y="94782"/>
                  </a:lnTo>
                  <a:lnTo>
                    <a:pt x="143722" y="50325"/>
                  </a:lnTo>
                  <a:lnTo>
                    <a:pt x="128524" y="23924"/>
                  </a:lnTo>
                  <a:lnTo>
                    <a:pt x="112737" y="11755"/>
                  </a:lnTo>
                  <a:lnTo>
                    <a:pt x="92853" y="3617"/>
                  </a:lnTo>
                  <a:lnTo>
                    <a:pt x="68417" y="0"/>
                  </a:lnTo>
                  <a:lnTo>
                    <a:pt x="48198" y="4632"/>
                  </a:lnTo>
                  <a:lnTo>
                    <a:pt x="16155" y="26669"/>
                  </a:lnTo>
                  <a:lnTo>
                    <a:pt x="4693" y="46121"/>
                  </a:lnTo>
                  <a:lnTo>
                    <a:pt x="0" y="57859"/>
                  </a:lnTo>
                  <a:lnTo>
                    <a:pt x="1023" y="83379"/>
                  </a:lnTo>
                  <a:lnTo>
                    <a:pt x="9276" y="107980"/>
                  </a:lnTo>
                  <a:lnTo>
                    <a:pt x="40354" y="150412"/>
                  </a:lnTo>
                  <a:lnTo>
                    <a:pt x="60293" y="158829"/>
                  </a:lnTo>
                  <a:lnTo>
                    <a:pt x="72160" y="161073"/>
                  </a:lnTo>
                  <a:lnTo>
                    <a:pt x="94705" y="157328"/>
                  </a:lnTo>
                  <a:lnTo>
                    <a:pt x="124010" y="142066"/>
                  </a:lnTo>
                  <a:lnTo>
                    <a:pt x="132186" y="135860"/>
                  </a:lnTo>
                  <a:lnTo>
                    <a:pt x="136467" y="135232"/>
                  </a:lnTo>
                  <a:lnTo>
                    <a:pt x="138151" y="138323"/>
                  </a:lnTo>
                  <a:lnTo>
                    <a:pt x="138038" y="185268"/>
                  </a:lnTo>
                  <a:lnTo>
                    <a:pt x="138018" y="236392"/>
                  </a:lnTo>
                  <a:lnTo>
                    <a:pt x="138012" y="288584"/>
                  </a:lnTo>
                  <a:lnTo>
                    <a:pt x="138010" y="345538"/>
                  </a:lnTo>
                  <a:lnTo>
                    <a:pt x="138010" y="365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29267" y="2239042"/>
              <a:ext cx="262763" cy="231897"/>
            </a:xfrm>
            <a:custGeom>
              <a:avLst/>
              <a:gdLst/>
              <a:ahLst/>
              <a:cxnLst/>
              <a:rect l="0" t="0" r="0" b="0"/>
              <a:pathLst>
                <a:path w="262763" h="231897">
                  <a:moveTo>
                    <a:pt x="193448" y="45641"/>
                  </a:moveTo>
                  <a:lnTo>
                    <a:pt x="139573" y="10895"/>
                  </a:lnTo>
                  <a:lnTo>
                    <a:pt x="119200" y="1733"/>
                  </a:lnTo>
                  <a:lnTo>
                    <a:pt x="98448" y="0"/>
                  </a:lnTo>
                  <a:lnTo>
                    <a:pt x="56529" y="8420"/>
                  </a:lnTo>
                  <a:lnTo>
                    <a:pt x="30567" y="23565"/>
                  </a:lnTo>
                  <a:lnTo>
                    <a:pt x="18501" y="39339"/>
                  </a:lnTo>
                  <a:lnTo>
                    <a:pt x="1223" y="78062"/>
                  </a:lnTo>
                  <a:lnTo>
                    <a:pt x="0" y="98655"/>
                  </a:lnTo>
                  <a:lnTo>
                    <a:pt x="8746" y="151650"/>
                  </a:lnTo>
                  <a:lnTo>
                    <a:pt x="23948" y="184546"/>
                  </a:lnTo>
                  <a:lnTo>
                    <a:pt x="39736" y="198234"/>
                  </a:lnTo>
                  <a:lnTo>
                    <a:pt x="89888" y="220414"/>
                  </a:lnTo>
                  <a:lnTo>
                    <a:pt x="141840" y="231896"/>
                  </a:lnTo>
                  <a:lnTo>
                    <a:pt x="180106" y="231070"/>
                  </a:lnTo>
                  <a:lnTo>
                    <a:pt x="202726" y="225150"/>
                  </a:lnTo>
                  <a:lnTo>
                    <a:pt x="224478" y="214721"/>
                  </a:lnTo>
                  <a:lnTo>
                    <a:pt x="250866" y="190106"/>
                  </a:lnTo>
                  <a:lnTo>
                    <a:pt x="259911" y="167560"/>
                  </a:lnTo>
                  <a:lnTo>
                    <a:pt x="262762" y="141941"/>
                  </a:lnTo>
                  <a:lnTo>
                    <a:pt x="260129" y="114958"/>
                  </a:lnTo>
                  <a:lnTo>
                    <a:pt x="251940" y="93606"/>
                  </a:lnTo>
                  <a:lnTo>
                    <a:pt x="227619" y="60835"/>
                  </a:lnTo>
                  <a:lnTo>
                    <a:pt x="217214" y="52394"/>
                  </a:lnTo>
                  <a:lnTo>
                    <a:pt x="203976" y="456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93021" y="2200455"/>
              <a:ext cx="208659" cy="205799"/>
            </a:xfrm>
            <a:custGeom>
              <a:avLst/>
              <a:gdLst/>
              <a:ahLst/>
              <a:cxnLst/>
              <a:rect l="0" t="0" r="0" b="0"/>
              <a:pathLst>
                <a:path w="208659" h="205799">
                  <a:moveTo>
                    <a:pt x="161197" y="10529"/>
                  </a:moveTo>
                  <a:lnTo>
                    <a:pt x="102579" y="16118"/>
                  </a:lnTo>
                  <a:lnTo>
                    <a:pt x="67789" y="25183"/>
                  </a:lnTo>
                  <a:lnTo>
                    <a:pt x="49102" y="38099"/>
                  </a:lnTo>
                  <a:lnTo>
                    <a:pt x="18042" y="74987"/>
                  </a:lnTo>
                  <a:lnTo>
                    <a:pt x="2057" y="105667"/>
                  </a:lnTo>
                  <a:lnTo>
                    <a:pt x="0" y="126512"/>
                  </a:lnTo>
                  <a:lnTo>
                    <a:pt x="1090" y="136984"/>
                  </a:lnTo>
                  <a:lnTo>
                    <a:pt x="11659" y="157978"/>
                  </a:lnTo>
                  <a:lnTo>
                    <a:pt x="37341" y="186409"/>
                  </a:lnTo>
                  <a:lnTo>
                    <a:pt x="47040" y="194463"/>
                  </a:lnTo>
                  <a:lnTo>
                    <a:pt x="70297" y="203412"/>
                  </a:lnTo>
                  <a:lnTo>
                    <a:pt x="83049" y="205798"/>
                  </a:lnTo>
                  <a:lnTo>
                    <a:pt x="109697" y="202210"/>
                  </a:lnTo>
                  <a:lnTo>
                    <a:pt x="134798" y="192817"/>
                  </a:lnTo>
                  <a:lnTo>
                    <a:pt x="162083" y="173205"/>
                  </a:lnTo>
                  <a:lnTo>
                    <a:pt x="199456" y="125581"/>
                  </a:lnTo>
                  <a:lnTo>
                    <a:pt x="207446" y="98708"/>
                  </a:lnTo>
                  <a:lnTo>
                    <a:pt x="208658" y="68437"/>
                  </a:lnTo>
                  <a:lnTo>
                    <a:pt x="201398" y="39385"/>
                  </a:lnTo>
                  <a:lnTo>
                    <a:pt x="193847" y="28597"/>
                  </a:lnTo>
                  <a:lnTo>
                    <a:pt x="1506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224991" y="2126756"/>
              <a:ext cx="173687" cy="204632"/>
            </a:xfrm>
            <a:custGeom>
              <a:avLst/>
              <a:gdLst/>
              <a:ahLst/>
              <a:cxnLst/>
              <a:rect l="0" t="0" r="0" b="0"/>
              <a:pathLst>
                <a:path w="173687" h="204632">
                  <a:moveTo>
                    <a:pt x="123900" y="0"/>
                  </a:moveTo>
                  <a:lnTo>
                    <a:pt x="60472" y="19128"/>
                  </a:lnTo>
                  <a:lnTo>
                    <a:pt x="39558" y="30338"/>
                  </a:lnTo>
                  <a:lnTo>
                    <a:pt x="24803" y="49359"/>
                  </a:lnTo>
                  <a:lnTo>
                    <a:pt x="3053" y="106023"/>
                  </a:lnTo>
                  <a:lnTo>
                    <a:pt x="0" y="131739"/>
                  </a:lnTo>
                  <a:lnTo>
                    <a:pt x="4883" y="152527"/>
                  </a:lnTo>
                  <a:lnTo>
                    <a:pt x="27081" y="190526"/>
                  </a:lnTo>
                  <a:lnTo>
                    <a:pt x="37126" y="197207"/>
                  </a:lnTo>
                  <a:lnTo>
                    <a:pt x="63888" y="204631"/>
                  </a:lnTo>
                  <a:lnTo>
                    <a:pt x="85920" y="201691"/>
                  </a:lnTo>
                  <a:lnTo>
                    <a:pt x="133803" y="174306"/>
                  </a:lnTo>
                  <a:lnTo>
                    <a:pt x="150138" y="160917"/>
                  </a:lnTo>
                  <a:lnTo>
                    <a:pt x="166899" y="134637"/>
                  </a:lnTo>
                  <a:lnTo>
                    <a:pt x="173686" y="99034"/>
                  </a:lnTo>
                  <a:lnTo>
                    <a:pt x="169034" y="75601"/>
                  </a:lnTo>
                  <a:lnTo>
                    <a:pt x="153260" y="45797"/>
                  </a:lnTo>
                  <a:lnTo>
                    <a:pt x="140008" y="25268"/>
                  </a:lnTo>
                  <a:lnTo>
                    <a:pt x="1344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18435" y="2137285"/>
              <a:ext cx="104573" cy="246775"/>
            </a:xfrm>
            <a:custGeom>
              <a:avLst/>
              <a:gdLst/>
              <a:ahLst/>
              <a:cxnLst/>
              <a:rect l="0" t="0" r="0" b="0"/>
              <a:pathLst>
                <a:path w="104573" h="246775">
                  <a:moveTo>
                    <a:pt x="98829" y="0"/>
                  </a:moveTo>
                  <a:lnTo>
                    <a:pt x="74783" y="17980"/>
                  </a:lnTo>
                  <a:lnTo>
                    <a:pt x="54530" y="44322"/>
                  </a:lnTo>
                  <a:lnTo>
                    <a:pt x="21828" y="106648"/>
                  </a:lnTo>
                  <a:lnTo>
                    <a:pt x="1052" y="167017"/>
                  </a:lnTo>
                  <a:lnTo>
                    <a:pt x="0" y="188873"/>
                  </a:lnTo>
                  <a:lnTo>
                    <a:pt x="8857" y="231500"/>
                  </a:lnTo>
                  <a:lnTo>
                    <a:pt x="15451" y="238561"/>
                  </a:lnTo>
                  <a:lnTo>
                    <a:pt x="35256" y="246407"/>
                  </a:lnTo>
                  <a:lnTo>
                    <a:pt x="56536" y="246774"/>
                  </a:lnTo>
                  <a:lnTo>
                    <a:pt x="76523" y="241868"/>
                  </a:lnTo>
                  <a:lnTo>
                    <a:pt x="93205" y="231889"/>
                  </a:lnTo>
                  <a:lnTo>
                    <a:pt x="98589" y="223613"/>
                  </a:lnTo>
                  <a:lnTo>
                    <a:pt x="104572" y="201939"/>
                  </a:lnTo>
                  <a:lnTo>
                    <a:pt x="100991" y="179827"/>
                  </a:lnTo>
                  <a:lnTo>
                    <a:pt x="90431" y="159472"/>
                  </a:lnTo>
                  <a:lnTo>
                    <a:pt x="74040" y="142626"/>
                  </a:lnTo>
                  <a:lnTo>
                    <a:pt x="55057" y="133579"/>
                  </a:lnTo>
                  <a:lnTo>
                    <a:pt x="25130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57551" y="2137285"/>
              <a:ext cx="117559" cy="242735"/>
            </a:xfrm>
            <a:custGeom>
              <a:avLst/>
              <a:gdLst/>
              <a:ahLst/>
              <a:cxnLst/>
              <a:rect l="0" t="0" r="0" b="0"/>
              <a:pathLst>
                <a:path w="117559" h="242735">
                  <a:moveTo>
                    <a:pt x="117558" y="0"/>
                  </a:moveTo>
                  <a:lnTo>
                    <a:pt x="63683" y="17958"/>
                  </a:lnTo>
                  <a:lnTo>
                    <a:pt x="34135" y="29367"/>
                  </a:lnTo>
                  <a:lnTo>
                    <a:pt x="17700" y="40738"/>
                  </a:lnTo>
                  <a:lnTo>
                    <a:pt x="5716" y="56710"/>
                  </a:lnTo>
                  <a:lnTo>
                    <a:pt x="882" y="65883"/>
                  </a:lnTo>
                  <a:lnTo>
                    <a:pt x="0" y="74337"/>
                  </a:lnTo>
                  <a:lnTo>
                    <a:pt x="5258" y="89970"/>
                  </a:lnTo>
                  <a:lnTo>
                    <a:pt x="18514" y="101598"/>
                  </a:lnTo>
                  <a:lnTo>
                    <a:pt x="80748" y="135224"/>
                  </a:lnTo>
                  <a:lnTo>
                    <a:pt x="103011" y="154970"/>
                  </a:lnTo>
                  <a:lnTo>
                    <a:pt x="106690" y="164144"/>
                  </a:lnTo>
                  <a:lnTo>
                    <a:pt x="107658" y="186817"/>
                  </a:lnTo>
                  <a:lnTo>
                    <a:pt x="96037" y="220299"/>
                  </a:lnTo>
                  <a:lnTo>
                    <a:pt x="81087" y="235561"/>
                  </a:lnTo>
                  <a:lnTo>
                    <a:pt x="72187" y="241268"/>
                  </a:lnTo>
                  <a:lnTo>
                    <a:pt x="61574" y="242734"/>
                  </a:lnTo>
                  <a:lnTo>
                    <a:pt x="12272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01409" y="515896"/>
              <a:ext cx="17937" cy="168457"/>
            </a:xfrm>
            <a:custGeom>
              <a:avLst/>
              <a:gdLst/>
              <a:ahLst/>
              <a:cxnLst/>
              <a:rect l="0" t="0" r="0" b="0"/>
              <a:pathLst>
                <a:path w="17937" h="168457">
                  <a:moveTo>
                    <a:pt x="0" y="168456"/>
                  </a:moveTo>
                  <a:lnTo>
                    <a:pt x="11179" y="157277"/>
                  </a:lnTo>
                  <a:lnTo>
                    <a:pt x="16667" y="139311"/>
                  </a:lnTo>
                  <a:lnTo>
                    <a:pt x="17936" y="116898"/>
                  </a:lnTo>
                  <a:lnTo>
                    <a:pt x="11736" y="57725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48725" y="2168870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8333" y="48931"/>
                  </a:lnTo>
                  <a:lnTo>
                    <a:pt x="9878" y="99896"/>
                  </a:lnTo>
                  <a:lnTo>
                    <a:pt x="10335" y="159450"/>
                  </a:lnTo>
                  <a:lnTo>
                    <a:pt x="13591" y="212191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413010" y="2189927"/>
              <a:ext cx="167302" cy="168457"/>
            </a:xfrm>
            <a:custGeom>
              <a:avLst/>
              <a:gdLst/>
              <a:ahLst/>
              <a:cxnLst/>
              <a:rect l="0" t="0" r="0" b="0"/>
              <a:pathLst>
                <a:path w="167302" h="168457">
                  <a:moveTo>
                    <a:pt x="167301" y="168456"/>
                  </a:moveTo>
                  <a:lnTo>
                    <a:pt x="150533" y="157278"/>
                  </a:lnTo>
                  <a:lnTo>
                    <a:pt x="129823" y="154909"/>
                  </a:lnTo>
                  <a:lnTo>
                    <a:pt x="78399" y="157331"/>
                  </a:lnTo>
                  <a:lnTo>
                    <a:pt x="37104" y="157751"/>
                  </a:lnTo>
                  <a:lnTo>
                    <a:pt x="26691" y="154300"/>
                  </a:lnTo>
                  <a:lnTo>
                    <a:pt x="12000" y="141108"/>
                  </a:lnTo>
                  <a:lnTo>
                    <a:pt x="4692" y="117307"/>
                  </a:lnTo>
                  <a:lnTo>
                    <a:pt x="0" y="59956"/>
                  </a:lnTo>
                  <a:lnTo>
                    <a:pt x="93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38072" y="2558425"/>
              <a:ext cx="2305742" cy="125894"/>
            </a:xfrm>
            <a:custGeom>
              <a:avLst/>
              <a:gdLst/>
              <a:ahLst/>
              <a:cxnLst/>
              <a:rect l="0" t="0" r="0" b="0"/>
              <a:pathLst>
                <a:path w="2305742" h="125894">
                  <a:moveTo>
                    <a:pt x="2305741" y="73699"/>
                  </a:moveTo>
                  <a:lnTo>
                    <a:pt x="2247125" y="79288"/>
                  </a:lnTo>
                  <a:lnTo>
                    <a:pt x="2195567" y="88353"/>
                  </a:lnTo>
                  <a:lnTo>
                    <a:pt x="2132073" y="94661"/>
                  </a:lnTo>
                  <a:lnTo>
                    <a:pt x="2074471" y="105959"/>
                  </a:lnTo>
                  <a:lnTo>
                    <a:pt x="2012445" y="113866"/>
                  </a:lnTo>
                  <a:lnTo>
                    <a:pt x="1955626" y="115236"/>
                  </a:lnTo>
                  <a:lnTo>
                    <a:pt x="1899927" y="121231"/>
                  </a:lnTo>
                  <a:lnTo>
                    <a:pt x="1840790" y="124827"/>
                  </a:lnTo>
                  <a:lnTo>
                    <a:pt x="1778814" y="125893"/>
                  </a:lnTo>
                  <a:lnTo>
                    <a:pt x="1715996" y="120619"/>
                  </a:lnTo>
                  <a:lnTo>
                    <a:pt x="1670845" y="117949"/>
                  </a:lnTo>
                  <a:lnTo>
                    <a:pt x="1623482" y="116762"/>
                  </a:lnTo>
                  <a:lnTo>
                    <a:pt x="1575136" y="116235"/>
                  </a:lnTo>
                  <a:lnTo>
                    <a:pt x="1529472" y="116001"/>
                  </a:lnTo>
                  <a:lnTo>
                    <a:pt x="1483441" y="115896"/>
                  </a:lnTo>
                  <a:lnTo>
                    <a:pt x="1431787" y="115850"/>
                  </a:lnTo>
                  <a:lnTo>
                    <a:pt x="1380754" y="112710"/>
                  </a:lnTo>
                  <a:lnTo>
                    <a:pt x="1329606" y="108585"/>
                  </a:lnTo>
                  <a:lnTo>
                    <a:pt x="1275679" y="106751"/>
                  </a:lnTo>
                  <a:lnTo>
                    <a:pt x="1220515" y="105936"/>
                  </a:lnTo>
                  <a:lnTo>
                    <a:pt x="1165972" y="105574"/>
                  </a:lnTo>
                  <a:lnTo>
                    <a:pt x="1114435" y="105413"/>
                  </a:lnTo>
                  <a:lnTo>
                    <a:pt x="1061113" y="102222"/>
                  </a:lnTo>
                  <a:lnTo>
                    <a:pt x="1005050" y="98074"/>
                  </a:lnTo>
                  <a:lnTo>
                    <a:pt x="945038" y="96231"/>
                  </a:lnTo>
                  <a:lnTo>
                    <a:pt x="886390" y="92292"/>
                  </a:lnTo>
                  <a:lnTo>
                    <a:pt x="827959" y="87812"/>
                  </a:lnTo>
                  <a:lnTo>
                    <a:pt x="766895" y="85820"/>
                  </a:lnTo>
                  <a:lnTo>
                    <a:pt x="704661" y="81816"/>
                  </a:lnTo>
                  <a:lnTo>
                    <a:pt x="641906" y="74967"/>
                  </a:lnTo>
                  <a:lnTo>
                    <a:pt x="578920" y="64124"/>
                  </a:lnTo>
                  <a:lnTo>
                    <a:pt x="515831" y="57745"/>
                  </a:lnTo>
                  <a:lnTo>
                    <a:pt x="484267" y="56044"/>
                  </a:lnTo>
                  <a:lnTo>
                    <a:pt x="451527" y="52570"/>
                  </a:lnTo>
                  <a:lnTo>
                    <a:pt x="418001" y="47915"/>
                  </a:lnTo>
                  <a:lnTo>
                    <a:pt x="383952" y="42472"/>
                  </a:lnTo>
                  <a:lnTo>
                    <a:pt x="350725" y="38843"/>
                  </a:lnTo>
                  <a:lnTo>
                    <a:pt x="318044" y="36423"/>
                  </a:lnTo>
                  <a:lnTo>
                    <a:pt x="285729" y="34811"/>
                  </a:lnTo>
                  <a:lnTo>
                    <a:pt x="253657" y="32566"/>
                  </a:lnTo>
                  <a:lnTo>
                    <a:pt x="221747" y="29899"/>
                  </a:lnTo>
                  <a:lnTo>
                    <a:pt x="160556" y="23817"/>
                  </a:lnTo>
                  <a:lnTo>
                    <a:pt x="106063" y="17214"/>
                  </a:lnTo>
                  <a:lnTo>
                    <a:pt x="60788" y="103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961814" y="2844591"/>
              <a:ext cx="232433" cy="268741"/>
            </a:xfrm>
            <a:custGeom>
              <a:avLst/>
              <a:gdLst/>
              <a:ahLst/>
              <a:cxnLst/>
              <a:rect l="0" t="0" r="0" b="0"/>
              <a:pathLst>
                <a:path w="232433" h="268741">
                  <a:moveTo>
                    <a:pt x="197771" y="19160"/>
                  </a:moveTo>
                  <a:lnTo>
                    <a:pt x="144744" y="4506"/>
                  </a:lnTo>
                  <a:lnTo>
                    <a:pt x="107840" y="0"/>
                  </a:lnTo>
                  <a:lnTo>
                    <a:pt x="87223" y="5185"/>
                  </a:lnTo>
                  <a:lnTo>
                    <a:pt x="54922" y="27578"/>
                  </a:lnTo>
                  <a:lnTo>
                    <a:pt x="27181" y="55701"/>
                  </a:lnTo>
                  <a:lnTo>
                    <a:pt x="5392" y="104041"/>
                  </a:lnTo>
                  <a:lnTo>
                    <a:pt x="0" y="146345"/>
                  </a:lnTo>
                  <a:lnTo>
                    <a:pt x="3992" y="184746"/>
                  </a:lnTo>
                  <a:lnTo>
                    <a:pt x="15721" y="207397"/>
                  </a:lnTo>
                  <a:lnTo>
                    <a:pt x="42054" y="236761"/>
                  </a:lnTo>
                  <a:lnTo>
                    <a:pt x="72085" y="257159"/>
                  </a:lnTo>
                  <a:lnTo>
                    <a:pt x="93947" y="265318"/>
                  </a:lnTo>
                  <a:lnTo>
                    <a:pt x="131394" y="268740"/>
                  </a:lnTo>
                  <a:lnTo>
                    <a:pt x="165236" y="261696"/>
                  </a:lnTo>
                  <a:lnTo>
                    <a:pt x="186821" y="251346"/>
                  </a:lnTo>
                  <a:lnTo>
                    <a:pt x="213114" y="226776"/>
                  </a:lnTo>
                  <a:lnTo>
                    <a:pt x="230134" y="197269"/>
                  </a:lnTo>
                  <a:lnTo>
                    <a:pt x="232432" y="170459"/>
                  </a:lnTo>
                  <a:lnTo>
                    <a:pt x="229357" y="124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08039" y="2800580"/>
              <a:ext cx="214635" cy="239701"/>
            </a:xfrm>
            <a:custGeom>
              <a:avLst/>
              <a:gdLst/>
              <a:ahLst/>
              <a:cxnLst/>
              <a:rect l="0" t="0" r="0" b="0"/>
              <a:pathLst>
                <a:path w="214635" h="239701">
                  <a:moveTo>
                    <a:pt x="140935" y="0"/>
                  </a:moveTo>
                  <a:lnTo>
                    <a:pt x="98243" y="3119"/>
                  </a:lnTo>
                  <a:lnTo>
                    <a:pt x="78677" y="9575"/>
                  </a:lnTo>
                  <a:lnTo>
                    <a:pt x="34152" y="39403"/>
                  </a:lnTo>
                  <a:lnTo>
                    <a:pt x="28802" y="47326"/>
                  </a:lnTo>
                  <a:lnTo>
                    <a:pt x="9649" y="106912"/>
                  </a:lnTo>
                  <a:lnTo>
                    <a:pt x="0" y="144242"/>
                  </a:lnTo>
                  <a:lnTo>
                    <a:pt x="1478" y="167053"/>
                  </a:lnTo>
                  <a:lnTo>
                    <a:pt x="14477" y="199626"/>
                  </a:lnTo>
                  <a:lnTo>
                    <a:pt x="29749" y="214675"/>
                  </a:lnTo>
                  <a:lnTo>
                    <a:pt x="68149" y="233867"/>
                  </a:lnTo>
                  <a:lnTo>
                    <a:pt x="104681" y="239700"/>
                  </a:lnTo>
                  <a:lnTo>
                    <a:pt x="139552" y="235839"/>
                  </a:lnTo>
                  <a:lnTo>
                    <a:pt x="158257" y="227259"/>
                  </a:lnTo>
                  <a:lnTo>
                    <a:pt x="174370" y="214478"/>
                  </a:lnTo>
                  <a:lnTo>
                    <a:pt x="195425" y="186381"/>
                  </a:lnTo>
                  <a:lnTo>
                    <a:pt x="208422" y="148941"/>
                  </a:lnTo>
                  <a:lnTo>
                    <a:pt x="213407" y="103726"/>
                  </a:lnTo>
                  <a:lnTo>
                    <a:pt x="214634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327834" y="2776181"/>
              <a:ext cx="157928" cy="258382"/>
            </a:xfrm>
            <a:custGeom>
              <a:avLst/>
              <a:gdLst/>
              <a:ahLst/>
              <a:cxnLst/>
              <a:rect l="0" t="0" r="0" b="0"/>
              <a:pathLst>
                <a:path w="157928" h="258382">
                  <a:moveTo>
                    <a:pt x="0" y="34927"/>
                  </a:moveTo>
                  <a:lnTo>
                    <a:pt x="17981" y="19286"/>
                  </a:lnTo>
                  <a:lnTo>
                    <a:pt x="64152" y="83"/>
                  </a:lnTo>
                  <a:lnTo>
                    <a:pt x="74353" y="0"/>
                  </a:lnTo>
                  <a:lnTo>
                    <a:pt x="95047" y="6146"/>
                  </a:lnTo>
                  <a:lnTo>
                    <a:pt x="109704" y="19796"/>
                  </a:lnTo>
                  <a:lnTo>
                    <a:pt x="142573" y="74442"/>
                  </a:lnTo>
                  <a:lnTo>
                    <a:pt x="151201" y="82328"/>
                  </a:lnTo>
                  <a:lnTo>
                    <a:pt x="155783" y="93434"/>
                  </a:lnTo>
                  <a:lnTo>
                    <a:pt x="156642" y="135841"/>
                  </a:lnTo>
                  <a:lnTo>
                    <a:pt x="146452" y="189565"/>
                  </a:lnTo>
                  <a:lnTo>
                    <a:pt x="137619" y="212450"/>
                  </a:lnTo>
                  <a:lnTo>
                    <a:pt x="121995" y="234319"/>
                  </a:lnTo>
                  <a:lnTo>
                    <a:pt x="100234" y="249498"/>
                  </a:lnTo>
                  <a:lnTo>
                    <a:pt x="87880" y="255183"/>
                  </a:lnTo>
                  <a:lnTo>
                    <a:pt x="61674" y="258381"/>
                  </a:lnTo>
                  <a:lnTo>
                    <a:pt x="36769" y="254733"/>
                  </a:lnTo>
                  <a:lnTo>
                    <a:pt x="17902" y="245313"/>
                  </a:lnTo>
                  <a:lnTo>
                    <a:pt x="14274" y="238355"/>
                  </a:lnTo>
                  <a:lnTo>
                    <a:pt x="14195" y="230208"/>
                  </a:lnTo>
                  <a:lnTo>
                    <a:pt x="16482" y="221266"/>
                  </a:lnTo>
                  <a:lnTo>
                    <a:pt x="23856" y="215305"/>
                  </a:lnTo>
                  <a:lnTo>
                    <a:pt x="47648" y="208682"/>
                  </a:lnTo>
                  <a:lnTo>
                    <a:pt x="82748" y="210543"/>
                  </a:lnTo>
                  <a:lnTo>
                    <a:pt x="138770" y="221802"/>
                  </a:lnTo>
                  <a:lnTo>
                    <a:pt x="157927" y="224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990922" y="2779523"/>
              <a:ext cx="237037" cy="263213"/>
            </a:xfrm>
            <a:custGeom>
              <a:avLst/>
              <a:gdLst/>
              <a:ahLst/>
              <a:cxnLst/>
              <a:rect l="0" t="0" r="0" b="0"/>
              <a:pathLst>
                <a:path w="237037" h="263213">
                  <a:moveTo>
                    <a:pt x="0" y="0"/>
                  </a:moveTo>
                  <a:lnTo>
                    <a:pt x="58617" y="5589"/>
                  </a:lnTo>
                  <a:lnTo>
                    <a:pt x="112791" y="9553"/>
                  </a:lnTo>
                  <a:lnTo>
                    <a:pt x="171671" y="10336"/>
                  </a:lnTo>
                  <a:lnTo>
                    <a:pt x="228103" y="16080"/>
                  </a:lnTo>
                  <a:lnTo>
                    <a:pt x="233957" y="21248"/>
                  </a:lnTo>
                  <a:lnTo>
                    <a:pt x="235520" y="28204"/>
                  </a:lnTo>
                  <a:lnTo>
                    <a:pt x="234527" y="46460"/>
                  </a:lnTo>
                  <a:lnTo>
                    <a:pt x="237036" y="83046"/>
                  </a:lnTo>
                  <a:lnTo>
                    <a:pt x="218700" y="140450"/>
                  </a:lnTo>
                  <a:lnTo>
                    <a:pt x="199332" y="190574"/>
                  </a:lnTo>
                  <a:lnTo>
                    <a:pt x="178774" y="233111"/>
                  </a:lnTo>
                  <a:lnTo>
                    <a:pt x="157927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43594" y="2863751"/>
              <a:ext cx="5215" cy="263213"/>
            </a:xfrm>
            <a:custGeom>
              <a:avLst/>
              <a:gdLst/>
              <a:ahLst/>
              <a:cxnLst/>
              <a:rect l="0" t="0" r="0" b="0"/>
              <a:pathLst>
                <a:path w="5215" h="263213">
                  <a:moveTo>
                    <a:pt x="5214" y="0"/>
                  </a:moveTo>
                  <a:lnTo>
                    <a:pt x="5214" y="58617"/>
                  </a:lnTo>
                  <a:lnTo>
                    <a:pt x="5214" y="110175"/>
                  </a:lnTo>
                  <a:lnTo>
                    <a:pt x="4044" y="173668"/>
                  </a:lnTo>
                  <a:lnTo>
                    <a:pt x="0" y="228150"/>
                  </a:lnTo>
                  <a:lnTo>
                    <a:pt x="5214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06653" y="2853222"/>
              <a:ext cx="252685" cy="165476"/>
            </a:xfrm>
            <a:custGeom>
              <a:avLst/>
              <a:gdLst/>
              <a:ahLst/>
              <a:cxnLst/>
              <a:rect l="0" t="0" r="0" b="0"/>
              <a:pathLst>
                <a:path w="252685" h="165476">
                  <a:moveTo>
                    <a:pt x="252684" y="147399"/>
                  </a:moveTo>
                  <a:lnTo>
                    <a:pt x="235916" y="141810"/>
                  </a:lnTo>
                  <a:lnTo>
                    <a:pt x="218325" y="142186"/>
                  </a:lnTo>
                  <a:lnTo>
                    <a:pt x="165750" y="155118"/>
                  </a:lnTo>
                  <a:lnTo>
                    <a:pt x="106484" y="165475"/>
                  </a:lnTo>
                  <a:lnTo>
                    <a:pt x="80081" y="164792"/>
                  </a:lnTo>
                  <a:lnTo>
                    <a:pt x="60548" y="156689"/>
                  </a:lnTo>
                  <a:lnTo>
                    <a:pt x="36398" y="138974"/>
                  </a:lnTo>
                  <a:lnTo>
                    <a:pt x="27875" y="116358"/>
                  </a:lnTo>
                  <a:lnTo>
                    <a:pt x="25257" y="87980"/>
                  </a:lnTo>
                  <a:lnTo>
                    <a:pt x="27993" y="59769"/>
                  </a:lnTo>
                  <a:lnTo>
                    <a:pt x="20630" y="347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53969" y="1768787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105285"/>
                  </a:moveTo>
                  <a:lnTo>
                    <a:pt x="9604" y="563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53969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61502" y="2767112"/>
              <a:ext cx="245925" cy="346424"/>
            </a:xfrm>
            <a:custGeom>
              <a:avLst/>
              <a:gdLst/>
              <a:ahLst/>
              <a:cxnLst/>
              <a:rect l="0" t="0" r="0" b="0"/>
              <a:pathLst>
                <a:path w="245925" h="346424">
                  <a:moveTo>
                    <a:pt x="176695" y="12411"/>
                  </a:moveTo>
                  <a:lnTo>
                    <a:pt x="139216" y="20744"/>
                  </a:lnTo>
                  <a:lnTo>
                    <a:pt x="104368" y="19169"/>
                  </a:lnTo>
                  <a:lnTo>
                    <a:pt x="82548" y="13075"/>
                  </a:lnTo>
                  <a:lnTo>
                    <a:pt x="49364" y="0"/>
                  </a:lnTo>
                  <a:lnTo>
                    <a:pt x="23787" y="266"/>
                  </a:lnTo>
                  <a:lnTo>
                    <a:pt x="15095" y="5484"/>
                  </a:lnTo>
                  <a:lnTo>
                    <a:pt x="9300" y="13642"/>
                  </a:lnTo>
                  <a:lnTo>
                    <a:pt x="2861" y="35185"/>
                  </a:lnTo>
                  <a:lnTo>
                    <a:pt x="0" y="60357"/>
                  </a:lnTo>
                  <a:lnTo>
                    <a:pt x="2746" y="71281"/>
                  </a:lnTo>
                  <a:lnTo>
                    <a:pt x="19869" y="100174"/>
                  </a:lnTo>
                  <a:lnTo>
                    <a:pt x="33644" y="158658"/>
                  </a:lnTo>
                  <a:lnTo>
                    <a:pt x="39213" y="164891"/>
                  </a:lnTo>
                  <a:lnTo>
                    <a:pt x="46436" y="167877"/>
                  </a:lnTo>
                  <a:lnTo>
                    <a:pt x="63820" y="168074"/>
                  </a:lnTo>
                  <a:lnTo>
                    <a:pt x="93338" y="163949"/>
                  </a:lnTo>
                  <a:lnTo>
                    <a:pt x="145224" y="174855"/>
                  </a:lnTo>
                  <a:lnTo>
                    <a:pt x="193311" y="196490"/>
                  </a:lnTo>
                  <a:lnTo>
                    <a:pt x="235310" y="230209"/>
                  </a:lnTo>
                  <a:lnTo>
                    <a:pt x="243690" y="250370"/>
                  </a:lnTo>
                  <a:lnTo>
                    <a:pt x="245924" y="262297"/>
                  </a:lnTo>
                  <a:lnTo>
                    <a:pt x="242168" y="284909"/>
                  </a:lnTo>
                  <a:lnTo>
                    <a:pt x="231530" y="305486"/>
                  </a:lnTo>
                  <a:lnTo>
                    <a:pt x="215104" y="322431"/>
                  </a:lnTo>
                  <a:lnTo>
                    <a:pt x="180536" y="339535"/>
                  </a:lnTo>
                  <a:lnTo>
                    <a:pt x="140658" y="346423"/>
                  </a:lnTo>
                  <a:lnTo>
                    <a:pt x="85858" y="340608"/>
                  </a:lnTo>
                  <a:lnTo>
                    <a:pt x="60881" y="3387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69340" y="3063792"/>
              <a:ext cx="11440" cy="22662"/>
            </a:xfrm>
            <a:custGeom>
              <a:avLst/>
              <a:gdLst/>
              <a:ahLst/>
              <a:cxnLst/>
              <a:rect l="0" t="0" r="0" b="0"/>
              <a:pathLst>
                <a:path w="11440" h="22662">
                  <a:moveTo>
                    <a:pt x="11178" y="10529"/>
                  </a:moveTo>
                  <a:lnTo>
                    <a:pt x="0" y="21707"/>
                  </a:lnTo>
                  <a:lnTo>
                    <a:pt x="216" y="22661"/>
                  </a:lnTo>
                  <a:lnTo>
                    <a:pt x="9815" y="17481"/>
                  </a:lnTo>
                  <a:lnTo>
                    <a:pt x="11439" y="13993"/>
                  </a:lnTo>
                  <a:lnTo>
                    <a:pt x="10182" y="10499"/>
                  </a:lnTo>
                  <a:lnTo>
                    <a:pt x="6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003431" y="2232105"/>
            <a:ext cx="3735472" cy="1227473"/>
            <a:chOff x="1003431" y="2232105"/>
            <a:chExt cx="3735472" cy="1227473"/>
          </a:xfrm>
        </p:grpSpPr>
        <p:sp>
          <p:nvSpPr>
            <p:cNvPr id="75" name="Freeform 74"/>
            <p:cNvSpPr/>
            <p:nvPr/>
          </p:nvSpPr>
          <p:spPr>
            <a:xfrm>
              <a:off x="1602588" y="2772469"/>
              <a:ext cx="211504" cy="687109"/>
            </a:xfrm>
            <a:custGeom>
              <a:avLst/>
              <a:gdLst/>
              <a:ahLst/>
              <a:cxnLst/>
              <a:rect l="0" t="0" r="0" b="0"/>
              <a:pathLst>
                <a:path w="211504" h="687109">
                  <a:moveTo>
                    <a:pt x="8272" y="154453"/>
                  </a:moveTo>
                  <a:lnTo>
                    <a:pt x="8272" y="206503"/>
                  </a:lnTo>
                  <a:lnTo>
                    <a:pt x="8272" y="262682"/>
                  </a:lnTo>
                  <a:lnTo>
                    <a:pt x="8272" y="317542"/>
                  </a:lnTo>
                  <a:lnTo>
                    <a:pt x="11391" y="372791"/>
                  </a:lnTo>
                  <a:lnTo>
                    <a:pt x="16605" y="431665"/>
                  </a:lnTo>
                  <a:lnTo>
                    <a:pt x="18367" y="493480"/>
                  </a:lnTo>
                  <a:lnTo>
                    <a:pt x="18715" y="550751"/>
                  </a:lnTo>
                  <a:lnTo>
                    <a:pt x="18783" y="613363"/>
                  </a:lnTo>
                  <a:lnTo>
                    <a:pt x="21915" y="665943"/>
                  </a:lnTo>
                  <a:lnTo>
                    <a:pt x="24864" y="687108"/>
                  </a:lnTo>
                  <a:lnTo>
                    <a:pt x="24012" y="686201"/>
                  </a:lnTo>
                  <a:lnTo>
                    <a:pt x="21117" y="671545"/>
                  </a:lnTo>
                  <a:lnTo>
                    <a:pt x="22377" y="614477"/>
                  </a:lnTo>
                  <a:lnTo>
                    <a:pt x="27956" y="552468"/>
                  </a:lnTo>
                  <a:lnTo>
                    <a:pt x="28922" y="498161"/>
                  </a:lnTo>
                  <a:lnTo>
                    <a:pt x="23619" y="448795"/>
                  </a:lnTo>
                  <a:lnTo>
                    <a:pt x="20228" y="387765"/>
                  </a:lnTo>
                  <a:lnTo>
                    <a:pt x="11847" y="326231"/>
                  </a:lnTo>
                  <a:lnTo>
                    <a:pt x="8978" y="270229"/>
                  </a:lnTo>
                  <a:lnTo>
                    <a:pt x="5361" y="221902"/>
                  </a:lnTo>
                  <a:lnTo>
                    <a:pt x="0" y="166249"/>
                  </a:lnTo>
                  <a:lnTo>
                    <a:pt x="3778" y="106220"/>
                  </a:lnTo>
                  <a:lnTo>
                    <a:pt x="16959" y="53332"/>
                  </a:lnTo>
                  <a:lnTo>
                    <a:pt x="28121" y="29962"/>
                  </a:lnTo>
                  <a:lnTo>
                    <a:pt x="44000" y="14116"/>
                  </a:lnTo>
                  <a:lnTo>
                    <a:pt x="63925" y="4343"/>
                  </a:lnTo>
                  <a:lnTo>
                    <a:pt x="88378" y="0"/>
                  </a:lnTo>
                  <a:lnTo>
                    <a:pt x="108606" y="4309"/>
                  </a:lnTo>
                  <a:lnTo>
                    <a:pt x="163569" y="39323"/>
                  </a:lnTo>
                  <a:lnTo>
                    <a:pt x="179068" y="55321"/>
                  </a:lnTo>
                  <a:lnTo>
                    <a:pt x="199778" y="91805"/>
                  </a:lnTo>
                  <a:lnTo>
                    <a:pt x="211503" y="139140"/>
                  </a:lnTo>
                  <a:lnTo>
                    <a:pt x="207439" y="187870"/>
                  </a:lnTo>
                  <a:lnTo>
                    <a:pt x="191936" y="224406"/>
                  </a:lnTo>
                  <a:lnTo>
                    <a:pt x="179198" y="242475"/>
                  </a:lnTo>
                  <a:lnTo>
                    <a:pt x="159498" y="255185"/>
                  </a:lnTo>
                  <a:lnTo>
                    <a:pt x="102362" y="275516"/>
                  </a:lnTo>
                  <a:lnTo>
                    <a:pt x="39857" y="2807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95171" y="2716352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25042" y="0"/>
                  </a:lnTo>
                  <a:lnTo>
                    <a:pt x="67289" y="19786"/>
                  </a:lnTo>
                  <a:lnTo>
                    <a:pt x="28516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84642" y="2895336"/>
              <a:ext cx="231628" cy="1"/>
            </a:xfrm>
            <a:custGeom>
              <a:avLst/>
              <a:gdLst/>
              <a:ahLst/>
              <a:cxnLst/>
              <a:rect l="0" t="0" r="0" b="0"/>
              <a:pathLst>
                <a:path w="231628" h="1">
                  <a:moveTo>
                    <a:pt x="231627" y="0"/>
                  </a:moveTo>
                  <a:lnTo>
                    <a:pt x="173010" y="0"/>
                  </a:lnTo>
                  <a:lnTo>
                    <a:pt x="110431" y="0"/>
                  </a:lnTo>
                  <a:lnTo>
                    <a:pt x="6027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08057" y="2547896"/>
              <a:ext cx="304106" cy="400084"/>
            </a:xfrm>
            <a:custGeom>
              <a:avLst/>
              <a:gdLst/>
              <a:ahLst/>
              <a:cxnLst/>
              <a:rect l="0" t="0" r="0" b="0"/>
              <a:pathLst>
                <a:path w="304106" h="400084">
                  <a:moveTo>
                    <a:pt x="276751" y="0"/>
                  </a:moveTo>
                  <a:lnTo>
                    <a:pt x="222606" y="0"/>
                  </a:lnTo>
                  <a:lnTo>
                    <a:pt x="167660" y="0"/>
                  </a:lnTo>
                  <a:lnTo>
                    <a:pt x="111746" y="0"/>
                  </a:lnTo>
                  <a:lnTo>
                    <a:pt x="58760" y="3119"/>
                  </a:lnTo>
                  <a:lnTo>
                    <a:pt x="37147" y="9575"/>
                  </a:lnTo>
                  <a:lnTo>
                    <a:pt x="19742" y="20243"/>
                  </a:lnTo>
                  <a:lnTo>
                    <a:pt x="7326" y="35903"/>
                  </a:lnTo>
                  <a:lnTo>
                    <a:pt x="2378" y="44992"/>
                  </a:lnTo>
                  <a:lnTo>
                    <a:pt x="0" y="70689"/>
                  </a:lnTo>
                  <a:lnTo>
                    <a:pt x="2415" y="129257"/>
                  </a:lnTo>
                  <a:lnTo>
                    <a:pt x="2834" y="171789"/>
                  </a:lnTo>
                  <a:lnTo>
                    <a:pt x="6402" y="180037"/>
                  </a:lnTo>
                  <a:lnTo>
                    <a:pt x="12290" y="184365"/>
                  </a:lnTo>
                  <a:lnTo>
                    <a:pt x="19725" y="186081"/>
                  </a:lnTo>
                  <a:lnTo>
                    <a:pt x="27022" y="184886"/>
                  </a:lnTo>
                  <a:lnTo>
                    <a:pt x="88130" y="158170"/>
                  </a:lnTo>
                  <a:lnTo>
                    <a:pt x="111031" y="152186"/>
                  </a:lnTo>
                  <a:lnTo>
                    <a:pt x="170273" y="151464"/>
                  </a:lnTo>
                  <a:lnTo>
                    <a:pt x="197842" y="157395"/>
                  </a:lnTo>
                  <a:lnTo>
                    <a:pt x="221793" y="167829"/>
                  </a:lnTo>
                  <a:lnTo>
                    <a:pt x="272422" y="216379"/>
                  </a:lnTo>
                  <a:lnTo>
                    <a:pt x="294055" y="243877"/>
                  </a:lnTo>
                  <a:lnTo>
                    <a:pt x="301989" y="267097"/>
                  </a:lnTo>
                  <a:lnTo>
                    <a:pt x="304105" y="279840"/>
                  </a:lnTo>
                  <a:lnTo>
                    <a:pt x="300217" y="303358"/>
                  </a:lnTo>
                  <a:lnTo>
                    <a:pt x="278657" y="347052"/>
                  </a:lnTo>
                  <a:lnTo>
                    <a:pt x="247550" y="373322"/>
                  </a:lnTo>
                  <a:lnTo>
                    <a:pt x="222048" y="382340"/>
                  </a:lnTo>
                  <a:lnTo>
                    <a:pt x="167550" y="393719"/>
                  </a:lnTo>
                  <a:lnTo>
                    <a:pt x="106046" y="394031"/>
                  </a:lnTo>
                  <a:lnTo>
                    <a:pt x="5565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21678" y="2916393"/>
              <a:ext cx="55124" cy="200043"/>
            </a:xfrm>
            <a:custGeom>
              <a:avLst/>
              <a:gdLst/>
              <a:ahLst/>
              <a:cxnLst/>
              <a:rect l="0" t="0" r="0" b="0"/>
              <a:pathLst>
                <a:path w="55124" h="200043">
                  <a:moveTo>
                    <a:pt x="21057" y="0"/>
                  </a:moveTo>
                  <a:lnTo>
                    <a:pt x="35630" y="51025"/>
                  </a:lnTo>
                  <a:lnTo>
                    <a:pt x="54872" y="100027"/>
                  </a:lnTo>
                  <a:lnTo>
                    <a:pt x="55123" y="140902"/>
                  </a:lnTo>
                  <a:lnTo>
                    <a:pt x="42199" y="177060"/>
                  </a:lnTo>
                  <a:lnTo>
                    <a:pt x="35152" y="18472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400761" y="2579481"/>
              <a:ext cx="10473" cy="421141"/>
            </a:xfrm>
            <a:custGeom>
              <a:avLst/>
              <a:gdLst/>
              <a:ahLst/>
              <a:cxnLst/>
              <a:rect l="0" t="0" r="0" b="0"/>
              <a:pathLst>
                <a:path w="10473" h="421141">
                  <a:moveTo>
                    <a:pt x="10472" y="0"/>
                  </a:moveTo>
                  <a:lnTo>
                    <a:pt x="7352" y="57265"/>
                  </a:lnTo>
                  <a:lnTo>
                    <a:pt x="2139" y="112894"/>
                  </a:lnTo>
                  <a:lnTo>
                    <a:pt x="919" y="156630"/>
                  </a:lnTo>
                  <a:lnTo>
                    <a:pt x="377" y="199465"/>
                  </a:lnTo>
                  <a:lnTo>
                    <a:pt x="136" y="241900"/>
                  </a:lnTo>
                  <a:lnTo>
                    <a:pt x="0" y="302131"/>
                  </a:lnTo>
                  <a:lnTo>
                    <a:pt x="3080" y="353903"/>
                  </a:lnTo>
                  <a:lnTo>
                    <a:pt x="8282" y="392640"/>
                  </a:lnTo>
                  <a:lnTo>
                    <a:pt x="1047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44087" y="2621595"/>
              <a:ext cx="256618" cy="227973"/>
            </a:xfrm>
            <a:custGeom>
              <a:avLst/>
              <a:gdLst/>
              <a:ahLst/>
              <a:cxnLst/>
              <a:rect l="0" t="0" r="0" b="0"/>
              <a:pathLst>
                <a:path w="256618" h="227973">
                  <a:moveTo>
                    <a:pt x="256617" y="168456"/>
                  </a:moveTo>
                  <a:lnTo>
                    <a:pt x="194525" y="174046"/>
                  </a:lnTo>
                  <a:lnTo>
                    <a:pt x="143140" y="193650"/>
                  </a:lnTo>
                  <a:lnTo>
                    <a:pt x="94169" y="213121"/>
                  </a:lnTo>
                  <a:lnTo>
                    <a:pt x="85147" y="219290"/>
                  </a:lnTo>
                  <a:lnTo>
                    <a:pt x="50094" y="227972"/>
                  </a:lnTo>
                  <a:lnTo>
                    <a:pt x="15661" y="224955"/>
                  </a:lnTo>
                  <a:lnTo>
                    <a:pt x="8242" y="218990"/>
                  </a:lnTo>
                  <a:lnTo>
                    <a:pt x="0" y="199885"/>
                  </a:lnTo>
                  <a:lnTo>
                    <a:pt x="2575" y="178915"/>
                  </a:lnTo>
                  <a:lnTo>
                    <a:pt x="10940" y="144259"/>
                  </a:lnTo>
                  <a:lnTo>
                    <a:pt x="15236" y="117928"/>
                  </a:lnTo>
                  <a:lnTo>
                    <a:pt x="37975" y="54539"/>
                  </a:lnTo>
                  <a:lnTo>
                    <a:pt x="460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37575" y="2616451"/>
              <a:ext cx="259360" cy="394700"/>
            </a:xfrm>
            <a:custGeom>
              <a:avLst/>
              <a:gdLst/>
              <a:ahLst/>
              <a:cxnLst/>
              <a:rect l="0" t="0" r="0" b="0"/>
              <a:pathLst>
                <a:path w="259360" h="394700">
                  <a:moveTo>
                    <a:pt x="0" y="26202"/>
                  </a:moveTo>
                  <a:lnTo>
                    <a:pt x="27556" y="18966"/>
                  </a:lnTo>
                  <a:lnTo>
                    <a:pt x="86898" y="16323"/>
                  </a:lnTo>
                  <a:lnTo>
                    <a:pt x="149356" y="10212"/>
                  </a:lnTo>
                  <a:lnTo>
                    <a:pt x="198152" y="6646"/>
                  </a:lnTo>
                  <a:lnTo>
                    <a:pt x="244065" y="0"/>
                  </a:lnTo>
                  <a:lnTo>
                    <a:pt x="252787" y="1715"/>
                  </a:lnTo>
                  <a:lnTo>
                    <a:pt x="257432" y="6367"/>
                  </a:lnTo>
                  <a:lnTo>
                    <a:pt x="259359" y="12979"/>
                  </a:lnTo>
                  <a:lnTo>
                    <a:pt x="256481" y="39051"/>
                  </a:lnTo>
                  <a:lnTo>
                    <a:pt x="229298" y="100105"/>
                  </a:lnTo>
                  <a:lnTo>
                    <a:pt x="198671" y="151631"/>
                  </a:lnTo>
                  <a:lnTo>
                    <a:pt x="176109" y="199976"/>
                  </a:lnTo>
                  <a:lnTo>
                    <a:pt x="154606" y="250176"/>
                  </a:lnTo>
                  <a:lnTo>
                    <a:pt x="129498" y="309652"/>
                  </a:lnTo>
                  <a:lnTo>
                    <a:pt x="103144" y="369808"/>
                  </a:lnTo>
                  <a:lnTo>
                    <a:pt x="94756" y="394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857806" y="2618450"/>
              <a:ext cx="343065" cy="430674"/>
            </a:xfrm>
            <a:custGeom>
              <a:avLst/>
              <a:gdLst/>
              <a:ahLst/>
              <a:cxnLst/>
              <a:rect l="0" t="0" r="0" b="0"/>
              <a:pathLst>
                <a:path w="343065" h="430674">
                  <a:moveTo>
                    <a:pt x="132494" y="24203"/>
                  </a:moveTo>
                  <a:lnTo>
                    <a:pt x="71621" y="85076"/>
                  </a:lnTo>
                  <a:lnTo>
                    <a:pt x="60986" y="95711"/>
                  </a:lnTo>
                  <a:lnTo>
                    <a:pt x="121720" y="34976"/>
                  </a:lnTo>
                  <a:lnTo>
                    <a:pt x="147759" y="12447"/>
                  </a:lnTo>
                  <a:lnTo>
                    <a:pt x="171254" y="2210"/>
                  </a:lnTo>
                  <a:lnTo>
                    <a:pt x="197294" y="0"/>
                  </a:lnTo>
                  <a:lnTo>
                    <a:pt x="223295" y="4087"/>
                  </a:lnTo>
                  <a:lnTo>
                    <a:pt x="246550" y="13703"/>
                  </a:lnTo>
                  <a:lnTo>
                    <a:pt x="254155" y="24222"/>
                  </a:lnTo>
                  <a:lnTo>
                    <a:pt x="264858" y="71391"/>
                  </a:lnTo>
                  <a:lnTo>
                    <a:pt x="266860" y="124102"/>
                  </a:lnTo>
                  <a:lnTo>
                    <a:pt x="260563" y="181314"/>
                  </a:lnTo>
                  <a:lnTo>
                    <a:pt x="247956" y="240634"/>
                  </a:lnTo>
                  <a:lnTo>
                    <a:pt x="228611" y="297671"/>
                  </a:lnTo>
                  <a:lnTo>
                    <a:pt x="192263" y="354479"/>
                  </a:lnTo>
                  <a:lnTo>
                    <a:pt x="149810" y="404478"/>
                  </a:lnTo>
                  <a:lnTo>
                    <a:pt x="130831" y="419771"/>
                  </a:lnTo>
                  <a:lnTo>
                    <a:pt x="107579" y="428128"/>
                  </a:lnTo>
                  <a:lnTo>
                    <a:pt x="82816" y="430673"/>
                  </a:lnTo>
                  <a:lnTo>
                    <a:pt x="60112" y="427904"/>
                  </a:lnTo>
                  <a:lnTo>
                    <a:pt x="41443" y="416535"/>
                  </a:lnTo>
                  <a:lnTo>
                    <a:pt x="10393" y="380640"/>
                  </a:lnTo>
                  <a:lnTo>
                    <a:pt x="2188" y="357314"/>
                  </a:lnTo>
                  <a:lnTo>
                    <a:pt x="0" y="344543"/>
                  </a:lnTo>
                  <a:lnTo>
                    <a:pt x="3808" y="324114"/>
                  </a:lnTo>
                  <a:lnTo>
                    <a:pt x="8099" y="315390"/>
                  </a:lnTo>
                  <a:lnTo>
                    <a:pt x="25344" y="302578"/>
                  </a:lnTo>
                  <a:lnTo>
                    <a:pt x="36495" y="297524"/>
                  </a:lnTo>
                  <a:lnTo>
                    <a:pt x="61362" y="295027"/>
                  </a:lnTo>
                  <a:lnTo>
                    <a:pt x="121043" y="302957"/>
                  </a:lnTo>
                  <a:lnTo>
                    <a:pt x="172346" y="316958"/>
                  </a:lnTo>
                  <a:lnTo>
                    <a:pt x="222515" y="341041"/>
                  </a:lnTo>
                  <a:lnTo>
                    <a:pt x="276878" y="362738"/>
                  </a:lnTo>
                  <a:lnTo>
                    <a:pt x="331113" y="378804"/>
                  </a:lnTo>
                  <a:lnTo>
                    <a:pt x="343064" y="382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003431" y="2232105"/>
              <a:ext cx="3735472" cy="1021193"/>
            </a:xfrm>
            <a:custGeom>
              <a:avLst/>
              <a:gdLst/>
              <a:ahLst/>
              <a:cxnLst/>
              <a:rect l="0" t="0" r="0" b="0"/>
              <a:pathLst>
                <a:path w="3735472" h="1021193">
                  <a:moveTo>
                    <a:pt x="2618372" y="126278"/>
                  </a:moveTo>
                  <a:lnTo>
                    <a:pt x="2573658" y="115100"/>
                  </a:lnTo>
                  <a:lnTo>
                    <a:pt x="2526749" y="106492"/>
                  </a:lnTo>
                  <a:lnTo>
                    <a:pt x="2477045" y="97597"/>
                  </a:lnTo>
                  <a:lnTo>
                    <a:pt x="2431558" y="85845"/>
                  </a:lnTo>
                  <a:lnTo>
                    <a:pt x="2384825" y="79062"/>
                  </a:lnTo>
                  <a:lnTo>
                    <a:pt x="2336758" y="73708"/>
                  </a:lnTo>
                  <a:lnTo>
                    <a:pt x="2288099" y="63529"/>
                  </a:lnTo>
                  <a:lnTo>
                    <a:pt x="2239178" y="54326"/>
                  </a:lnTo>
                  <a:lnTo>
                    <a:pt x="2190138" y="46336"/>
                  </a:lnTo>
                  <a:lnTo>
                    <a:pt x="2141047" y="38886"/>
                  </a:lnTo>
                  <a:lnTo>
                    <a:pt x="2091932" y="34794"/>
                  </a:lnTo>
                  <a:lnTo>
                    <a:pt x="2041637" y="31806"/>
                  </a:lnTo>
                  <a:lnTo>
                    <a:pt x="1988089" y="26579"/>
                  </a:lnTo>
                  <a:lnTo>
                    <a:pt x="1936213" y="20356"/>
                  </a:lnTo>
                  <a:lnTo>
                    <a:pt x="1884692" y="14861"/>
                  </a:lnTo>
                  <a:lnTo>
                    <a:pt x="1830597" y="12418"/>
                  </a:lnTo>
                  <a:lnTo>
                    <a:pt x="1775360" y="8213"/>
                  </a:lnTo>
                  <a:lnTo>
                    <a:pt x="1719615" y="3615"/>
                  </a:lnTo>
                  <a:lnTo>
                    <a:pt x="1663643" y="1571"/>
                  </a:lnTo>
                  <a:lnTo>
                    <a:pt x="1607572" y="663"/>
                  </a:lnTo>
                  <a:lnTo>
                    <a:pt x="1551456" y="259"/>
                  </a:lnTo>
                  <a:lnTo>
                    <a:pt x="1495319" y="80"/>
                  </a:lnTo>
                  <a:lnTo>
                    <a:pt x="1439174" y="0"/>
                  </a:lnTo>
                  <a:lnTo>
                    <a:pt x="1383026" y="1134"/>
                  </a:lnTo>
                  <a:lnTo>
                    <a:pt x="1326875" y="5538"/>
                  </a:lnTo>
                  <a:lnTo>
                    <a:pt x="1270723" y="11394"/>
                  </a:lnTo>
                  <a:lnTo>
                    <a:pt x="1214572" y="17897"/>
                  </a:lnTo>
                  <a:lnTo>
                    <a:pt x="1158420" y="24686"/>
                  </a:lnTo>
                  <a:lnTo>
                    <a:pt x="1099148" y="28483"/>
                  </a:lnTo>
                  <a:lnTo>
                    <a:pt x="1038880" y="32511"/>
                  </a:lnTo>
                  <a:lnTo>
                    <a:pt x="980899" y="42100"/>
                  </a:lnTo>
                  <a:lnTo>
                    <a:pt x="923934" y="51041"/>
                  </a:lnTo>
                  <a:lnTo>
                    <a:pt x="868591" y="60084"/>
                  </a:lnTo>
                  <a:lnTo>
                    <a:pt x="816697" y="71902"/>
                  </a:lnTo>
                  <a:lnTo>
                    <a:pt x="766338" y="84953"/>
                  </a:lnTo>
                  <a:lnTo>
                    <a:pt x="716659" y="98553"/>
                  </a:lnTo>
                  <a:lnTo>
                    <a:pt x="667284" y="112396"/>
                  </a:lnTo>
                  <a:lnTo>
                    <a:pt x="621163" y="126347"/>
                  </a:lnTo>
                  <a:lnTo>
                    <a:pt x="577268" y="140347"/>
                  </a:lnTo>
                  <a:lnTo>
                    <a:pt x="534362" y="154368"/>
                  </a:lnTo>
                  <a:lnTo>
                    <a:pt x="491897" y="171518"/>
                  </a:lnTo>
                  <a:lnTo>
                    <a:pt x="431647" y="197784"/>
                  </a:lnTo>
                  <a:lnTo>
                    <a:pt x="376751" y="223504"/>
                  </a:lnTo>
                  <a:lnTo>
                    <a:pt x="320321" y="253352"/>
                  </a:lnTo>
                  <a:lnTo>
                    <a:pt x="265386" y="284422"/>
                  </a:lnTo>
                  <a:lnTo>
                    <a:pt x="204903" y="326362"/>
                  </a:lnTo>
                  <a:lnTo>
                    <a:pt x="150235" y="368442"/>
                  </a:lnTo>
                  <a:lnTo>
                    <a:pt x="90986" y="431605"/>
                  </a:lnTo>
                  <a:lnTo>
                    <a:pt x="37889" y="494776"/>
                  </a:lnTo>
                  <a:lnTo>
                    <a:pt x="11342" y="557946"/>
                  </a:lnTo>
                  <a:lnTo>
                    <a:pt x="0" y="603180"/>
                  </a:lnTo>
                  <a:lnTo>
                    <a:pt x="548" y="630693"/>
                  </a:lnTo>
                  <a:lnTo>
                    <a:pt x="14011" y="675557"/>
                  </a:lnTo>
                  <a:lnTo>
                    <a:pt x="26273" y="696396"/>
                  </a:lnTo>
                  <a:lnTo>
                    <a:pt x="63097" y="726870"/>
                  </a:lnTo>
                  <a:lnTo>
                    <a:pt x="122146" y="759320"/>
                  </a:lnTo>
                  <a:lnTo>
                    <a:pt x="170629" y="780738"/>
                  </a:lnTo>
                  <a:lnTo>
                    <a:pt x="225266" y="796233"/>
                  </a:lnTo>
                  <a:lnTo>
                    <a:pt x="284238" y="810559"/>
                  </a:lnTo>
                  <a:lnTo>
                    <a:pt x="334634" y="821138"/>
                  </a:lnTo>
                  <a:lnTo>
                    <a:pt x="386610" y="831681"/>
                  </a:lnTo>
                  <a:lnTo>
                    <a:pt x="442175" y="842214"/>
                  </a:lnTo>
                  <a:lnTo>
                    <a:pt x="503093" y="849624"/>
                  </a:lnTo>
                  <a:lnTo>
                    <a:pt x="562476" y="854939"/>
                  </a:lnTo>
                  <a:lnTo>
                    <a:pt x="620236" y="860804"/>
                  </a:lnTo>
                  <a:lnTo>
                    <a:pt x="681803" y="862541"/>
                  </a:lnTo>
                  <a:lnTo>
                    <a:pt x="741380" y="866176"/>
                  </a:lnTo>
                  <a:lnTo>
                    <a:pt x="802316" y="871542"/>
                  </a:lnTo>
                  <a:lnTo>
                    <a:pt x="847293" y="873967"/>
                  </a:lnTo>
                  <a:lnTo>
                    <a:pt x="890680" y="878944"/>
                  </a:lnTo>
                  <a:lnTo>
                    <a:pt x="936479" y="881936"/>
                  </a:lnTo>
                  <a:lnTo>
                    <a:pt x="982961" y="884436"/>
                  </a:lnTo>
                  <a:lnTo>
                    <a:pt x="1027016" y="889446"/>
                  </a:lnTo>
                  <a:lnTo>
                    <a:pt x="1073112" y="892453"/>
                  </a:lnTo>
                  <a:lnTo>
                    <a:pt x="1120895" y="893789"/>
                  </a:lnTo>
                  <a:lnTo>
                    <a:pt x="1169428" y="894383"/>
                  </a:lnTo>
                  <a:lnTo>
                    <a:pt x="1218295" y="897766"/>
                  </a:lnTo>
                  <a:lnTo>
                    <a:pt x="1267309" y="902000"/>
                  </a:lnTo>
                  <a:lnTo>
                    <a:pt x="1316390" y="903882"/>
                  </a:lnTo>
                  <a:lnTo>
                    <a:pt x="1365499" y="907838"/>
                  </a:lnTo>
                  <a:lnTo>
                    <a:pt x="1414622" y="912325"/>
                  </a:lnTo>
                  <a:lnTo>
                    <a:pt x="1463750" y="914320"/>
                  </a:lnTo>
                  <a:lnTo>
                    <a:pt x="1516001" y="915206"/>
                  </a:lnTo>
                  <a:lnTo>
                    <a:pt x="1569249" y="916770"/>
                  </a:lnTo>
                  <a:lnTo>
                    <a:pt x="1620211" y="921364"/>
                  </a:lnTo>
                  <a:lnTo>
                    <a:pt x="1673276" y="927306"/>
                  </a:lnTo>
                  <a:lnTo>
                    <a:pt x="1728056" y="933846"/>
                  </a:lnTo>
                  <a:lnTo>
                    <a:pt x="1783599" y="940652"/>
                  </a:lnTo>
                  <a:lnTo>
                    <a:pt x="1839480" y="944457"/>
                  </a:lnTo>
                  <a:lnTo>
                    <a:pt x="1894341" y="946148"/>
                  </a:lnTo>
                  <a:lnTo>
                    <a:pt x="1946020" y="946900"/>
                  </a:lnTo>
                  <a:lnTo>
                    <a:pt x="1996285" y="950353"/>
                  </a:lnTo>
                  <a:lnTo>
                    <a:pt x="2045921" y="954618"/>
                  </a:lnTo>
                  <a:lnTo>
                    <a:pt x="2095278" y="956513"/>
                  </a:lnTo>
                  <a:lnTo>
                    <a:pt x="2147630" y="957356"/>
                  </a:lnTo>
                  <a:lnTo>
                    <a:pt x="2200923" y="957730"/>
                  </a:lnTo>
                  <a:lnTo>
                    <a:pt x="2251904" y="957896"/>
                  </a:lnTo>
                  <a:lnTo>
                    <a:pt x="2304979" y="961090"/>
                  </a:lnTo>
                  <a:lnTo>
                    <a:pt x="2359763" y="965239"/>
                  </a:lnTo>
                  <a:lnTo>
                    <a:pt x="2415307" y="967083"/>
                  </a:lnTo>
                  <a:lnTo>
                    <a:pt x="2468069" y="967902"/>
                  </a:lnTo>
                  <a:lnTo>
                    <a:pt x="2519985" y="969436"/>
                  </a:lnTo>
                  <a:lnTo>
                    <a:pt x="2574254" y="974017"/>
                  </a:lnTo>
                  <a:lnTo>
                    <a:pt x="2629570" y="976834"/>
                  </a:lnTo>
                  <a:lnTo>
                    <a:pt x="2684180" y="979255"/>
                  </a:lnTo>
                  <a:lnTo>
                    <a:pt x="2735747" y="984231"/>
                  </a:lnTo>
                  <a:lnTo>
                    <a:pt x="2789082" y="990341"/>
                  </a:lnTo>
                  <a:lnTo>
                    <a:pt x="2842812" y="995787"/>
                  </a:lnTo>
                  <a:lnTo>
                    <a:pt x="2893988" y="998207"/>
                  </a:lnTo>
                  <a:lnTo>
                    <a:pt x="2944029" y="999283"/>
                  </a:lnTo>
                  <a:lnTo>
                    <a:pt x="2993566" y="1000931"/>
                  </a:lnTo>
                  <a:lnTo>
                    <a:pt x="3042878" y="1005563"/>
                  </a:lnTo>
                  <a:lnTo>
                    <a:pt x="3092091" y="1008401"/>
                  </a:lnTo>
                  <a:lnTo>
                    <a:pt x="3140089" y="1009663"/>
                  </a:lnTo>
                  <a:lnTo>
                    <a:pt x="3184818" y="1010223"/>
                  </a:lnTo>
                  <a:lnTo>
                    <a:pt x="3228095" y="1013592"/>
                  </a:lnTo>
                  <a:lnTo>
                    <a:pt x="3270725" y="1017819"/>
                  </a:lnTo>
                  <a:lnTo>
                    <a:pt x="3334187" y="1020198"/>
                  </a:lnTo>
                  <a:lnTo>
                    <a:pt x="3396274" y="1020903"/>
                  </a:lnTo>
                  <a:lnTo>
                    <a:pt x="3452235" y="1021112"/>
                  </a:lnTo>
                  <a:lnTo>
                    <a:pt x="3505861" y="1021174"/>
                  </a:lnTo>
                  <a:lnTo>
                    <a:pt x="3557625" y="1021192"/>
                  </a:lnTo>
                  <a:lnTo>
                    <a:pt x="3614511" y="1018079"/>
                  </a:lnTo>
                  <a:lnTo>
                    <a:pt x="3659889" y="1006546"/>
                  </a:lnTo>
                  <a:lnTo>
                    <a:pt x="3686451" y="990862"/>
                  </a:lnTo>
                  <a:lnTo>
                    <a:pt x="3716387" y="962262"/>
                  </a:lnTo>
                  <a:lnTo>
                    <a:pt x="3730680" y="939633"/>
                  </a:lnTo>
                  <a:lnTo>
                    <a:pt x="3735471" y="913978"/>
                  </a:lnTo>
                  <a:lnTo>
                    <a:pt x="3729016" y="864970"/>
                  </a:lnTo>
                  <a:lnTo>
                    <a:pt x="3701637" y="810854"/>
                  </a:lnTo>
                  <a:lnTo>
                    <a:pt x="3659152" y="750782"/>
                  </a:lnTo>
                  <a:lnTo>
                    <a:pt x="3602258" y="689665"/>
                  </a:lnTo>
                  <a:lnTo>
                    <a:pt x="3547938" y="643236"/>
                  </a:lnTo>
                  <a:lnTo>
                    <a:pt x="3489028" y="600270"/>
                  </a:lnTo>
                  <a:lnTo>
                    <a:pt x="3438644" y="565418"/>
                  </a:lnTo>
                  <a:lnTo>
                    <a:pt x="3383550" y="528575"/>
                  </a:lnTo>
                  <a:lnTo>
                    <a:pt x="3322773" y="495431"/>
                  </a:lnTo>
                  <a:lnTo>
                    <a:pt x="3260311" y="463384"/>
                  </a:lnTo>
                  <a:lnTo>
                    <a:pt x="3217194" y="442219"/>
                  </a:lnTo>
                  <a:lnTo>
                    <a:pt x="3170734" y="421114"/>
                  </a:lnTo>
                  <a:lnTo>
                    <a:pt x="3122790" y="400036"/>
                  </a:lnTo>
                  <a:lnTo>
                    <a:pt x="3074184" y="378969"/>
                  </a:lnTo>
                  <a:lnTo>
                    <a:pt x="3025286" y="357908"/>
                  </a:lnTo>
                  <a:lnTo>
                    <a:pt x="2976257" y="336850"/>
                  </a:lnTo>
                  <a:lnTo>
                    <a:pt x="2927171" y="316961"/>
                  </a:lnTo>
                  <a:lnTo>
                    <a:pt x="2878058" y="300323"/>
                  </a:lnTo>
                  <a:lnTo>
                    <a:pt x="2825815" y="282010"/>
                  </a:lnTo>
                  <a:lnTo>
                    <a:pt x="2771400" y="262173"/>
                  </a:lnTo>
                  <a:lnTo>
                    <a:pt x="2716020" y="241658"/>
                  </a:lnTo>
                  <a:lnTo>
                    <a:pt x="2657092" y="223961"/>
                  </a:lnTo>
                  <a:lnTo>
                    <a:pt x="2596976" y="208297"/>
                  </a:lnTo>
                  <a:lnTo>
                    <a:pt x="2539062" y="193537"/>
                  </a:lnTo>
                  <a:lnTo>
                    <a:pt x="2479008" y="179178"/>
                  </a:lnTo>
                  <a:lnTo>
                    <a:pt x="2416052" y="163827"/>
                  </a:lnTo>
                  <a:lnTo>
                    <a:pt x="2382887" y="154820"/>
                  </a:lnTo>
                  <a:lnTo>
                    <a:pt x="2349077" y="145306"/>
                  </a:lnTo>
                  <a:lnTo>
                    <a:pt x="2316010" y="137794"/>
                  </a:lnTo>
                  <a:lnTo>
                    <a:pt x="2283436" y="131615"/>
                  </a:lnTo>
                  <a:lnTo>
                    <a:pt x="2251192" y="126327"/>
                  </a:lnTo>
                  <a:lnTo>
                    <a:pt x="2217997" y="120461"/>
                  </a:lnTo>
                  <a:lnTo>
                    <a:pt x="2184169" y="114211"/>
                  </a:lnTo>
                  <a:lnTo>
                    <a:pt x="2149919" y="107705"/>
                  </a:lnTo>
                  <a:lnTo>
                    <a:pt x="2114217" y="101028"/>
                  </a:lnTo>
                  <a:lnTo>
                    <a:pt x="2077548" y="94237"/>
                  </a:lnTo>
                  <a:lnTo>
                    <a:pt x="2040234" y="87370"/>
                  </a:lnTo>
                  <a:lnTo>
                    <a:pt x="2003659" y="80452"/>
                  </a:lnTo>
                  <a:lnTo>
                    <a:pt x="1967577" y="73500"/>
                  </a:lnTo>
                  <a:lnTo>
                    <a:pt x="1931825" y="66526"/>
                  </a:lnTo>
                  <a:lnTo>
                    <a:pt x="1895122" y="60707"/>
                  </a:lnTo>
                  <a:lnTo>
                    <a:pt x="1857785" y="55658"/>
                  </a:lnTo>
                  <a:lnTo>
                    <a:pt x="1820025" y="51122"/>
                  </a:lnTo>
                  <a:lnTo>
                    <a:pt x="1780814" y="46928"/>
                  </a:lnTo>
                  <a:lnTo>
                    <a:pt x="1740636" y="42963"/>
                  </a:lnTo>
                  <a:lnTo>
                    <a:pt x="1699812" y="39149"/>
                  </a:lnTo>
                  <a:lnTo>
                    <a:pt x="1659728" y="35437"/>
                  </a:lnTo>
                  <a:lnTo>
                    <a:pt x="1620137" y="31792"/>
                  </a:lnTo>
                  <a:lnTo>
                    <a:pt x="1580875" y="28192"/>
                  </a:lnTo>
                  <a:lnTo>
                    <a:pt x="1543002" y="25793"/>
                  </a:lnTo>
                  <a:lnTo>
                    <a:pt x="1506055" y="24193"/>
                  </a:lnTo>
                  <a:lnTo>
                    <a:pt x="1469725" y="23126"/>
                  </a:lnTo>
                  <a:lnTo>
                    <a:pt x="1410642" y="21941"/>
                  </a:lnTo>
                  <a:lnTo>
                    <a:pt x="1356635" y="21274"/>
                  </a:lnTo>
                  <a:lnTo>
                    <a:pt x="1333895" y="20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284476" y="505367"/>
            <a:ext cx="1442405" cy="642240"/>
            <a:chOff x="1284476" y="505367"/>
            <a:chExt cx="1442405" cy="642240"/>
          </a:xfrm>
        </p:grpSpPr>
        <p:sp>
          <p:nvSpPr>
            <p:cNvPr id="2" name="Freeform 1"/>
            <p:cNvSpPr/>
            <p:nvPr/>
          </p:nvSpPr>
          <p:spPr>
            <a:xfrm>
              <a:off x="1284476" y="779108"/>
              <a:ext cx="242157" cy="1"/>
            </a:xfrm>
            <a:custGeom>
              <a:avLst/>
              <a:gdLst/>
              <a:ahLst/>
              <a:cxnLst/>
              <a:rect l="0" t="0" r="0" b="0"/>
              <a:pathLst>
                <a:path w="242157" h="1">
                  <a:moveTo>
                    <a:pt x="242156" y="0"/>
                  </a:moveTo>
                  <a:lnTo>
                    <a:pt x="190105" y="0"/>
                  </a:lnTo>
                  <a:lnTo>
                    <a:pt x="137046" y="0"/>
                  </a:lnTo>
                  <a:lnTo>
                    <a:pt x="87400" y="0"/>
                  </a:lnTo>
                  <a:lnTo>
                    <a:pt x="287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26673" y="505367"/>
              <a:ext cx="21058" cy="600126"/>
            </a:xfrm>
            <a:custGeom>
              <a:avLst/>
              <a:gdLst/>
              <a:ahLst/>
              <a:cxnLst/>
              <a:rect l="0" t="0" r="0" b="0"/>
              <a:pathLst>
                <a:path w="21058" h="600126">
                  <a:moveTo>
                    <a:pt x="21057" y="0"/>
                  </a:moveTo>
                  <a:lnTo>
                    <a:pt x="13822" y="27556"/>
                  </a:lnTo>
                  <a:lnTo>
                    <a:pt x="11179" y="90018"/>
                  </a:lnTo>
                  <a:lnTo>
                    <a:pt x="7602" y="149115"/>
                  </a:lnTo>
                  <a:lnTo>
                    <a:pt x="2253" y="204839"/>
                  </a:lnTo>
                  <a:lnTo>
                    <a:pt x="667" y="260345"/>
                  </a:lnTo>
                  <a:lnTo>
                    <a:pt x="198" y="319295"/>
                  </a:lnTo>
                  <a:lnTo>
                    <a:pt x="39" y="381135"/>
                  </a:lnTo>
                  <a:lnTo>
                    <a:pt x="8" y="441921"/>
                  </a:lnTo>
                  <a:lnTo>
                    <a:pt x="2" y="503597"/>
                  </a:lnTo>
                  <a:lnTo>
                    <a:pt x="1" y="556446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884381" y="558010"/>
              <a:ext cx="326604" cy="582141"/>
            </a:xfrm>
            <a:custGeom>
              <a:avLst/>
              <a:gdLst/>
              <a:ahLst/>
              <a:cxnLst/>
              <a:rect l="0" t="0" r="0" b="0"/>
              <a:pathLst>
                <a:path w="326604" h="582141">
                  <a:moveTo>
                    <a:pt x="105505" y="0"/>
                  </a:moveTo>
                  <a:lnTo>
                    <a:pt x="80311" y="53875"/>
                  </a:lnTo>
                  <a:lnTo>
                    <a:pt x="54671" y="111036"/>
                  </a:lnTo>
                  <a:lnTo>
                    <a:pt x="29386" y="164707"/>
                  </a:lnTo>
                  <a:lnTo>
                    <a:pt x="23173" y="172976"/>
                  </a:lnTo>
                  <a:lnTo>
                    <a:pt x="19032" y="173809"/>
                  </a:lnTo>
                  <a:lnTo>
                    <a:pt x="16271" y="169685"/>
                  </a:lnTo>
                  <a:lnTo>
                    <a:pt x="14430" y="162256"/>
                  </a:lnTo>
                  <a:lnTo>
                    <a:pt x="18623" y="141524"/>
                  </a:lnTo>
                  <a:lnTo>
                    <a:pt x="40380" y="95676"/>
                  </a:lnTo>
                  <a:lnTo>
                    <a:pt x="68377" y="61229"/>
                  </a:lnTo>
                  <a:lnTo>
                    <a:pt x="96454" y="40239"/>
                  </a:lnTo>
                  <a:lnTo>
                    <a:pt x="116690" y="30362"/>
                  </a:lnTo>
                  <a:lnTo>
                    <a:pt x="140501" y="28312"/>
                  </a:lnTo>
                  <a:lnTo>
                    <a:pt x="165512" y="32470"/>
                  </a:lnTo>
                  <a:lnTo>
                    <a:pt x="199324" y="49135"/>
                  </a:lnTo>
                  <a:lnTo>
                    <a:pt x="220902" y="66291"/>
                  </a:lnTo>
                  <a:lnTo>
                    <a:pt x="247191" y="106859"/>
                  </a:lnTo>
                  <a:lnTo>
                    <a:pt x="264209" y="155924"/>
                  </a:lnTo>
                  <a:lnTo>
                    <a:pt x="276660" y="213096"/>
                  </a:lnTo>
                  <a:lnTo>
                    <a:pt x="276580" y="263311"/>
                  </a:lnTo>
                  <a:lnTo>
                    <a:pt x="269148" y="319004"/>
                  </a:lnTo>
                  <a:lnTo>
                    <a:pt x="259536" y="368780"/>
                  </a:lnTo>
                  <a:lnTo>
                    <a:pt x="243690" y="424343"/>
                  </a:lnTo>
                  <a:lnTo>
                    <a:pt x="218545" y="480784"/>
                  </a:lnTo>
                  <a:lnTo>
                    <a:pt x="191721" y="536489"/>
                  </a:lnTo>
                  <a:lnTo>
                    <a:pt x="166145" y="562812"/>
                  </a:lnTo>
                  <a:lnTo>
                    <a:pt x="130751" y="579840"/>
                  </a:lnTo>
                  <a:lnTo>
                    <a:pt x="104247" y="582140"/>
                  </a:lnTo>
                  <a:lnTo>
                    <a:pt x="49104" y="574085"/>
                  </a:lnTo>
                  <a:lnTo>
                    <a:pt x="18343" y="559004"/>
                  </a:lnTo>
                  <a:lnTo>
                    <a:pt x="5155" y="540124"/>
                  </a:lnTo>
                  <a:lnTo>
                    <a:pt x="0" y="528539"/>
                  </a:lnTo>
                  <a:lnTo>
                    <a:pt x="73" y="517306"/>
                  </a:lnTo>
                  <a:lnTo>
                    <a:pt x="9513" y="495466"/>
                  </a:lnTo>
                  <a:lnTo>
                    <a:pt x="28527" y="477180"/>
                  </a:lnTo>
                  <a:lnTo>
                    <a:pt x="65539" y="456852"/>
                  </a:lnTo>
                  <a:lnTo>
                    <a:pt x="94761" y="448710"/>
                  </a:lnTo>
                  <a:lnTo>
                    <a:pt x="150674" y="445296"/>
                  </a:lnTo>
                  <a:lnTo>
                    <a:pt x="210525" y="450004"/>
                  </a:lnTo>
                  <a:lnTo>
                    <a:pt x="264653" y="451919"/>
                  </a:lnTo>
                  <a:lnTo>
                    <a:pt x="326603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89969" y="10949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05260" y="797909"/>
              <a:ext cx="21621" cy="349698"/>
            </a:xfrm>
            <a:custGeom>
              <a:avLst/>
              <a:gdLst/>
              <a:ahLst/>
              <a:cxnLst/>
              <a:rect l="0" t="0" r="0" b="0"/>
              <a:pathLst>
                <a:path w="21621" h="349698">
                  <a:moveTo>
                    <a:pt x="0" y="0"/>
                  </a:moveTo>
                  <a:lnTo>
                    <a:pt x="437" y="47857"/>
                  </a:lnTo>
                  <a:lnTo>
                    <a:pt x="526" y="106755"/>
                  </a:lnTo>
                  <a:lnTo>
                    <a:pt x="552" y="159301"/>
                  </a:lnTo>
                  <a:lnTo>
                    <a:pt x="1731" y="217808"/>
                  </a:lnTo>
                  <a:lnTo>
                    <a:pt x="15217" y="280856"/>
                  </a:lnTo>
                  <a:lnTo>
                    <a:pt x="20777" y="337396"/>
                  </a:lnTo>
                  <a:lnTo>
                    <a:pt x="21620" y="3496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94927" y="642238"/>
              <a:ext cx="316441" cy="277142"/>
            </a:xfrm>
            <a:custGeom>
              <a:avLst/>
              <a:gdLst/>
              <a:ahLst/>
              <a:cxnLst/>
              <a:rect l="0" t="0" r="0" b="0"/>
              <a:pathLst>
                <a:path w="316441" h="277142">
                  <a:moveTo>
                    <a:pt x="316440" y="195233"/>
                  </a:moveTo>
                  <a:lnTo>
                    <a:pt x="272966" y="198894"/>
                  </a:lnTo>
                  <a:lnTo>
                    <a:pt x="216273" y="214156"/>
                  </a:lnTo>
                  <a:lnTo>
                    <a:pt x="160014" y="239354"/>
                  </a:lnTo>
                  <a:lnTo>
                    <a:pt x="103841" y="258456"/>
                  </a:lnTo>
                  <a:lnTo>
                    <a:pt x="50805" y="273495"/>
                  </a:lnTo>
                  <a:lnTo>
                    <a:pt x="39236" y="277086"/>
                  </a:lnTo>
                  <a:lnTo>
                    <a:pt x="29184" y="277141"/>
                  </a:lnTo>
                  <a:lnTo>
                    <a:pt x="11776" y="270963"/>
                  </a:lnTo>
                  <a:lnTo>
                    <a:pt x="6198" y="263700"/>
                  </a:lnTo>
                  <a:lnTo>
                    <a:pt x="0" y="243152"/>
                  </a:lnTo>
                  <a:lnTo>
                    <a:pt x="4426" y="190663"/>
                  </a:lnTo>
                  <a:lnTo>
                    <a:pt x="19686" y="128302"/>
                  </a:lnTo>
                  <a:lnTo>
                    <a:pt x="31979" y="84809"/>
                  </a:lnTo>
                  <a:lnTo>
                    <a:pt x="41722" y="28191"/>
                  </a:lnTo>
                  <a:lnTo>
                    <a:pt x="47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2695295" y="568538"/>
            <a:ext cx="10491" cy="389556"/>
          </a:xfrm>
          <a:custGeom>
            <a:avLst/>
            <a:gdLst/>
            <a:ahLst/>
            <a:cxnLst/>
            <a:rect l="0" t="0" r="0" b="0"/>
            <a:pathLst>
              <a:path w="10491" h="389556">
                <a:moveTo>
                  <a:pt x="0" y="0"/>
                </a:moveTo>
                <a:lnTo>
                  <a:pt x="9065" y="58617"/>
                </a:lnTo>
                <a:lnTo>
                  <a:pt x="10095" y="110175"/>
                </a:lnTo>
                <a:lnTo>
                  <a:pt x="10336" y="152692"/>
                </a:lnTo>
                <a:lnTo>
                  <a:pt x="10443" y="198885"/>
                </a:lnTo>
                <a:lnTo>
                  <a:pt x="10490" y="246711"/>
                </a:lnTo>
                <a:lnTo>
                  <a:pt x="4928" y="297318"/>
                </a:lnTo>
                <a:lnTo>
                  <a:pt x="973" y="357990"/>
                </a:lnTo>
                <a:lnTo>
                  <a:pt x="0" y="3895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925545" y="629740"/>
            <a:ext cx="2862641" cy="601271"/>
            <a:chOff x="2925545" y="629740"/>
            <a:chExt cx="2862641" cy="601271"/>
          </a:xfrm>
        </p:grpSpPr>
        <p:sp>
          <p:nvSpPr>
            <p:cNvPr id="10" name="Freeform 9"/>
            <p:cNvSpPr/>
            <p:nvPr/>
          </p:nvSpPr>
          <p:spPr>
            <a:xfrm>
              <a:off x="2925545" y="642238"/>
              <a:ext cx="411989" cy="522849"/>
            </a:xfrm>
            <a:custGeom>
              <a:avLst/>
              <a:gdLst/>
              <a:ahLst/>
              <a:cxnLst/>
              <a:rect l="0" t="0" r="0" b="0"/>
              <a:pathLst>
                <a:path w="411989" h="522849">
                  <a:moveTo>
                    <a:pt x="85605" y="0"/>
                  </a:moveTo>
                  <a:lnTo>
                    <a:pt x="50858" y="53875"/>
                  </a:lnTo>
                  <a:lnTo>
                    <a:pt x="17877" y="115922"/>
                  </a:lnTo>
                  <a:lnTo>
                    <a:pt x="1066" y="140412"/>
                  </a:lnTo>
                  <a:lnTo>
                    <a:pt x="0" y="139231"/>
                  </a:lnTo>
                  <a:lnTo>
                    <a:pt x="6694" y="106531"/>
                  </a:lnTo>
                  <a:lnTo>
                    <a:pt x="27687" y="64587"/>
                  </a:lnTo>
                  <a:lnTo>
                    <a:pt x="48687" y="40064"/>
                  </a:lnTo>
                  <a:lnTo>
                    <a:pt x="66857" y="25215"/>
                  </a:lnTo>
                  <a:lnTo>
                    <a:pt x="89751" y="17056"/>
                  </a:lnTo>
                  <a:lnTo>
                    <a:pt x="116693" y="14599"/>
                  </a:lnTo>
                  <a:lnTo>
                    <a:pt x="162407" y="20963"/>
                  </a:lnTo>
                  <a:lnTo>
                    <a:pt x="187589" y="31154"/>
                  </a:lnTo>
                  <a:lnTo>
                    <a:pt x="207361" y="49721"/>
                  </a:lnTo>
                  <a:lnTo>
                    <a:pt x="239117" y="99768"/>
                  </a:lnTo>
                  <a:lnTo>
                    <a:pt x="249633" y="146414"/>
                  </a:lnTo>
                  <a:lnTo>
                    <a:pt x="252749" y="208458"/>
                  </a:lnTo>
                  <a:lnTo>
                    <a:pt x="250358" y="251745"/>
                  </a:lnTo>
                  <a:lnTo>
                    <a:pt x="245396" y="295551"/>
                  </a:lnTo>
                  <a:lnTo>
                    <a:pt x="239291" y="342316"/>
                  </a:lnTo>
                  <a:lnTo>
                    <a:pt x="218099" y="403504"/>
                  </a:lnTo>
                  <a:lnTo>
                    <a:pt x="189593" y="453089"/>
                  </a:lnTo>
                  <a:lnTo>
                    <a:pt x="158920" y="491827"/>
                  </a:lnTo>
                  <a:lnTo>
                    <a:pt x="134957" y="508319"/>
                  </a:lnTo>
                  <a:lnTo>
                    <a:pt x="107539" y="518378"/>
                  </a:lnTo>
                  <a:lnTo>
                    <a:pt x="75856" y="522848"/>
                  </a:lnTo>
                  <a:lnTo>
                    <a:pt x="48517" y="518596"/>
                  </a:lnTo>
                  <a:lnTo>
                    <a:pt x="36313" y="514187"/>
                  </a:lnTo>
                  <a:lnTo>
                    <a:pt x="19634" y="499929"/>
                  </a:lnTo>
                  <a:lnTo>
                    <a:pt x="13548" y="491213"/>
                  </a:lnTo>
                  <a:lnTo>
                    <a:pt x="4983" y="451001"/>
                  </a:lnTo>
                  <a:lnTo>
                    <a:pt x="8035" y="413220"/>
                  </a:lnTo>
                  <a:lnTo>
                    <a:pt x="16425" y="393833"/>
                  </a:lnTo>
                  <a:lnTo>
                    <a:pt x="21937" y="385388"/>
                  </a:lnTo>
                  <a:lnTo>
                    <a:pt x="40541" y="372885"/>
                  </a:lnTo>
                  <a:lnTo>
                    <a:pt x="66746" y="364598"/>
                  </a:lnTo>
                  <a:lnTo>
                    <a:pt x="119792" y="361103"/>
                  </a:lnTo>
                  <a:lnTo>
                    <a:pt x="173073" y="368126"/>
                  </a:lnTo>
                  <a:lnTo>
                    <a:pt x="225905" y="383335"/>
                  </a:lnTo>
                  <a:lnTo>
                    <a:pt x="278604" y="395770"/>
                  </a:lnTo>
                  <a:lnTo>
                    <a:pt x="328923" y="406864"/>
                  </a:lnTo>
                  <a:lnTo>
                    <a:pt x="378552" y="417973"/>
                  </a:lnTo>
                  <a:lnTo>
                    <a:pt x="41198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53347" y="72646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72745" y="11178"/>
                  </a:lnTo>
                  <a:lnTo>
                    <a:pt x="139961" y="18130"/>
                  </a:lnTo>
                  <a:lnTo>
                    <a:pt x="85792" y="20479"/>
                  </a:lnTo>
                  <a:lnTo>
                    <a:pt x="29338" y="2094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32290" y="84227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61957" y="7236"/>
                  </a:lnTo>
                  <a:lnTo>
                    <a:pt x="105734" y="9878"/>
                  </a:lnTo>
                  <a:lnTo>
                    <a:pt x="49221" y="1040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41745" y="629740"/>
              <a:ext cx="403568" cy="425139"/>
            </a:xfrm>
            <a:custGeom>
              <a:avLst/>
              <a:gdLst/>
              <a:ahLst/>
              <a:cxnLst/>
              <a:rect l="0" t="0" r="0" b="0"/>
              <a:pathLst>
                <a:path w="403568" h="425139">
                  <a:moveTo>
                    <a:pt x="206483" y="33555"/>
                  </a:moveTo>
                  <a:lnTo>
                    <a:pt x="200893" y="16787"/>
                  </a:lnTo>
                  <a:lnTo>
                    <a:pt x="188791" y="5436"/>
                  </a:lnTo>
                  <a:lnTo>
                    <a:pt x="180650" y="771"/>
                  </a:lnTo>
                  <a:lnTo>
                    <a:pt x="172884" y="0"/>
                  </a:lnTo>
                  <a:lnTo>
                    <a:pt x="158014" y="5384"/>
                  </a:lnTo>
                  <a:lnTo>
                    <a:pt x="95050" y="41182"/>
                  </a:lnTo>
                  <a:lnTo>
                    <a:pt x="60382" y="67400"/>
                  </a:lnTo>
                  <a:lnTo>
                    <a:pt x="33472" y="102985"/>
                  </a:lnTo>
                  <a:lnTo>
                    <a:pt x="5758" y="165336"/>
                  </a:lnTo>
                  <a:lnTo>
                    <a:pt x="0" y="216621"/>
                  </a:lnTo>
                  <a:lnTo>
                    <a:pt x="6352" y="268861"/>
                  </a:lnTo>
                  <a:lnTo>
                    <a:pt x="21363" y="319044"/>
                  </a:lnTo>
                  <a:lnTo>
                    <a:pt x="36079" y="357180"/>
                  </a:lnTo>
                  <a:lnTo>
                    <a:pt x="61626" y="389537"/>
                  </a:lnTo>
                  <a:lnTo>
                    <a:pt x="81271" y="406628"/>
                  </a:lnTo>
                  <a:lnTo>
                    <a:pt x="123239" y="423815"/>
                  </a:lnTo>
                  <a:lnTo>
                    <a:pt x="172719" y="425138"/>
                  </a:lnTo>
                  <a:lnTo>
                    <a:pt x="230014" y="418121"/>
                  </a:lnTo>
                  <a:lnTo>
                    <a:pt x="280265" y="397455"/>
                  </a:lnTo>
                  <a:lnTo>
                    <a:pt x="328422" y="373501"/>
                  </a:lnTo>
                  <a:lnTo>
                    <a:pt x="368303" y="322062"/>
                  </a:lnTo>
                  <a:lnTo>
                    <a:pt x="392952" y="268792"/>
                  </a:lnTo>
                  <a:lnTo>
                    <a:pt x="400492" y="242220"/>
                  </a:lnTo>
                  <a:lnTo>
                    <a:pt x="403567" y="191308"/>
                  </a:lnTo>
                  <a:lnTo>
                    <a:pt x="400141" y="164499"/>
                  </a:lnTo>
                  <a:lnTo>
                    <a:pt x="391599" y="144005"/>
                  </a:lnTo>
                  <a:lnTo>
                    <a:pt x="358709" y="88846"/>
                  </a:lnTo>
                  <a:lnTo>
                    <a:pt x="315913" y="51451"/>
                  </a:lnTo>
                  <a:lnTo>
                    <a:pt x="273872" y="32488"/>
                  </a:lnTo>
                  <a:lnTo>
                    <a:pt x="234769" y="2700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27253" y="96862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69054" y="697807"/>
              <a:ext cx="411780" cy="353105"/>
            </a:xfrm>
            <a:custGeom>
              <a:avLst/>
              <a:gdLst/>
              <a:ahLst/>
              <a:cxnLst/>
              <a:rect l="0" t="0" r="0" b="0"/>
              <a:pathLst>
                <a:path w="411780" h="353105">
                  <a:moveTo>
                    <a:pt x="279340" y="18130"/>
                  </a:moveTo>
                  <a:lnTo>
                    <a:pt x="268161" y="6952"/>
                  </a:lnTo>
                  <a:lnTo>
                    <a:pt x="250194" y="1464"/>
                  </a:lnTo>
                  <a:lnTo>
                    <a:pt x="238853" y="0"/>
                  </a:lnTo>
                  <a:lnTo>
                    <a:pt x="200533" y="9119"/>
                  </a:lnTo>
                  <a:lnTo>
                    <a:pt x="139597" y="33161"/>
                  </a:lnTo>
                  <a:lnTo>
                    <a:pt x="88219" y="63560"/>
                  </a:lnTo>
                  <a:lnTo>
                    <a:pt x="50356" y="95932"/>
                  </a:lnTo>
                  <a:lnTo>
                    <a:pt x="11710" y="148792"/>
                  </a:lnTo>
                  <a:lnTo>
                    <a:pt x="0" y="195925"/>
                  </a:lnTo>
                  <a:lnTo>
                    <a:pt x="2120" y="241346"/>
                  </a:lnTo>
                  <a:lnTo>
                    <a:pt x="10292" y="263956"/>
                  </a:lnTo>
                  <a:lnTo>
                    <a:pt x="40191" y="303125"/>
                  </a:lnTo>
                  <a:lnTo>
                    <a:pt x="69661" y="323022"/>
                  </a:lnTo>
                  <a:lnTo>
                    <a:pt x="127871" y="346291"/>
                  </a:lnTo>
                  <a:lnTo>
                    <a:pt x="179608" y="352449"/>
                  </a:lnTo>
                  <a:lnTo>
                    <a:pt x="235361" y="353104"/>
                  </a:lnTo>
                  <a:lnTo>
                    <a:pt x="278007" y="344070"/>
                  </a:lnTo>
                  <a:lnTo>
                    <a:pt x="337395" y="310761"/>
                  </a:lnTo>
                  <a:lnTo>
                    <a:pt x="386074" y="266066"/>
                  </a:lnTo>
                  <a:lnTo>
                    <a:pt x="401257" y="242578"/>
                  </a:lnTo>
                  <a:lnTo>
                    <a:pt x="411779" y="197457"/>
                  </a:lnTo>
                  <a:lnTo>
                    <a:pt x="409308" y="147043"/>
                  </a:lnTo>
                  <a:lnTo>
                    <a:pt x="389988" y="100651"/>
                  </a:lnTo>
                  <a:lnTo>
                    <a:pt x="362037" y="62858"/>
                  </a:lnTo>
                  <a:lnTo>
                    <a:pt x="331528" y="40612"/>
                  </a:lnTo>
                  <a:lnTo>
                    <a:pt x="300396" y="28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37906" y="649508"/>
              <a:ext cx="349025" cy="394993"/>
            </a:xfrm>
            <a:custGeom>
              <a:avLst/>
              <a:gdLst/>
              <a:ahLst/>
              <a:cxnLst/>
              <a:rect l="0" t="0" r="0" b="0"/>
              <a:pathLst>
                <a:path w="349025" h="394993">
                  <a:moveTo>
                    <a:pt x="0" y="34844"/>
                  </a:moveTo>
                  <a:lnTo>
                    <a:pt x="43963" y="11125"/>
                  </a:lnTo>
                  <a:lnTo>
                    <a:pt x="79837" y="0"/>
                  </a:lnTo>
                  <a:lnTo>
                    <a:pt x="141116" y="2571"/>
                  </a:lnTo>
                  <a:lnTo>
                    <a:pt x="182842" y="12283"/>
                  </a:lnTo>
                  <a:lnTo>
                    <a:pt x="202536" y="23257"/>
                  </a:lnTo>
                  <a:lnTo>
                    <a:pt x="215968" y="39053"/>
                  </a:lnTo>
                  <a:lnTo>
                    <a:pt x="221188" y="48178"/>
                  </a:lnTo>
                  <a:lnTo>
                    <a:pt x="222328" y="57772"/>
                  </a:lnTo>
                  <a:lnTo>
                    <a:pt x="217356" y="77789"/>
                  </a:lnTo>
                  <a:lnTo>
                    <a:pt x="181858" y="140202"/>
                  </a:lnTo>
                  <a:lnTo>
                    <a:pt x="161249" y="166147"/>
                  </a:lnTo>
                  <a:lnTo>
                    <a:pt x="134735" y="183063"/>
                  </a:lnTo>
                  <a:lnTo>
                    <a:pt x="101354" y="196919"/>
                  </a:lnTo>
                  <a:lnTo>
                    <a:pt x="160470" y="187903"/>
                  </a:lnTo>
                  <a:lnTo>
                    <a:pt x="214582" y="197399"/>
                  </a:lnTo>
                  <a:lnTo>
                    <a:pt x="263096" y="212879"/>
                  </a:lnTo>
                  <a:lnTo>
                    <a:pt x="324751" y="257204"/>
                  </a:lnTo>
                  <a:lnTo>
                    <a:pt x="340476" y="280679"/>
                  </a:lnTo>
                  <a:lnTo>
                    <a:pt x="349024" y="305541"/>
                  </a:lnTo>
                  <a:lnTo>
                    <a:pt x="348924" y="328289"/>
                  </a:lnTo>
                  <a:lnTo>
                    <a:pt x="341861" y="346978"/>
                  </a:lnTo>
                  <a:lnTo>
                    <a:pt x="329753" y="363083"/>
                  </a:lnTo>
                  <a:lnTo>
                    <a:pt x="312674" y="378040"/>
                  </a:lnTo>
                  <a:lnTo>
                    <a:pt x="272149" y="394025"/>
                  </a:lnTo>
                  <a:lnTo>
                    <a:pt x="223097" y="394992"/>
                  </a:lnTo>
                  <a:lnTo>
                    <a:pt x="171518" y="393458"/>
                  </a:lnTo>
                  <a:lnTo>
                    <a:pt x="112433" y="378469"/>
                  </a:lnTo>
                  <a:lnTo>
                    <a:pt x="73700" y="371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590632" y="847242"/>
              <a:ext cx="197554" cy="383769"/>
            </a:xfrm>
            <a:custGeom>
              <a:avLst/>
              <a:gdLst/>
              <a:ahLst/>
              <a:cxnLst/>
              <a:rect l="0" t="0" r="0" b="0"/>
              <a:pathLst>
                <a:path w="197554" h="383769">
                  <a:moveTo>
                    <a:pt x="52642" y="152965"/>
                  </a:moveTo>
                  <a:lnTo>
                    <a:pt x="44309" y="190443"/>
                  </a:lnTo>
                  <a:lnTo>
                    <a:pt x="42548" y="247455"/>
                  </a:lnTo>
                  <a:lnTo>
                    <a:pt x="43369" y="306637"/>
                  </a:lnTo>
                  <a:lnTo>
                    <a:pt x="50464" y="363387"/>
                  </a:lnTo>
                  <a:lnTo>
                    <a:pt x="50505" y="383356"/>
                  </a:lnTo>
                  <a:lnTo>
                    <a:pt x="48878" y="383768"/>
                  </a:lnTo>
                  <a:lnTo>
                    <a:pt x="46623" y="380533"/>
                  </a:lnTo>
                  <a:lnTo>
                    <a:pt x="39588" y="320771"/>
                  </a:lnTo>
                  <a:lnTo>
                    <a:pt x="33166" y="259551"/>
                  </a:lnTo>
                  <a:lnTo>
                    <a:pt x="32053" y="208463"/>
                  </a:lnTo>
                  <a:lnTo>
                    <a:pt x="31678" y="147203"/>
                  </a:lnTo>
                  <a:lnTo>
                    <a:pt x="31603" y="90042"/>
                  </a:lnTo>
                  <a:lnTo>
                    <a:pt x="37178" y="39280"/>
                  </a:lnTo>
                  <a:lnTo>
                    <a:pt x="51830" y="11786"/>
                  </a:lnTo>
                  <a:lnTo>
                    <a:pt x="60290" y="6203"/>
                  </a:lnTo>
                  <a:lnTo>
                    <a:pt x="82168" y="0"/>
                  </a:lnTo>
                  <a:lnTo>
                    <a:pt x="120792" y="2097"/>
                  </a:lnTo>
                  <a:lnTo>
                    <a:pt x="156283" y="15716"/>
                  </a:lnTo>
                  <a:lnTo>
                    <a:pt x="172015" y="31134"/>
                  </a:lnTo>
                  <a:lnTo>
                    <a:pt x="191646" y="69628"/>
                  </a:lnTo>
                  <a:lnTo>
                    <a:pt x="197553" y="111765"/>
                  </a:lnTo>
                  <a:lnTo>
                    <a:pt x="192696" y="138163"/>
                  </a:lnTo>
                  <a:lnTo>
                    <a:pt x="181569" y="160424"/>
                  </a:lnTo>
                  <a:lnTo>
                    <a:pt x="135824" y="201231"/>
                  </a:lnTo>
                  <a:lnTo>
                    <a:pt x="99386" y="217309"/>
                  </a:lnTo>
                  <a:lnTo>
                    <a:pt x="53364" y="223892"/>
                  </a:lnTo>
                  <a:lnTo>
                    <a:pt x="0" y="216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4266593" y="1359640"/>
            <a:ext cx="1597781" cy="19597"/>
          </a:xfrm>
          <a:custGeom>
            <a:avLst/>
            <a:gdLst/>
            <a:ahLst/>
            <a:cxnLst/>
            <a:rect l="0" t="0" r="0" b="0"/>
            <a:pathLst>
              <a:path w="1597781" h="19597">
                <a:moveTo>
                  <a:pt x="0" y="19596"/>
                </a:moveTo>
                <a:lnTo>
                  <a:pt x="51515" y="19594"/>
                </a:lnTo>
                <a:lnTo>
                  <a:pt x="83796" y="19594"/>
                </a:lnTo>
                <a:lnTo>
                  <a:pt x="117014" y="19593"/>
                </a:lnTo>
                <a:lnTo>
                  <a:pt x="150858" y="19593"/>
                </a:lnTo>
                <a:lnTo>
                  <a:pt x="185119" y="19593"/>
                </a:lnTo>
                <a:lnTo>
                  <a:pt x="219658" y="19593"/>
                </a:lnTo>
                <a:lnTo>
                  <a:pt x="254383" y="19593"/>
                </a:lnTo>
                <a:lnTo>
                  <a:pt x="290400" y="19593"/>
                </a:lnTo>
                <a:lnTo>
                  <a:pt x="327281" y="19593"/>
                </a:lnTo>
                <a:lnTo>
                  <a:pt x="364736" y="19593"/>
                </a:lnTo>
                <a:lnTo>
                  <a:pt x="403744" y="19593"/>
                </a:lnTo>
                <a:lnTo>
                  <a:pt x="443787" y="19593"/>
                </a:lnTo>
                <a:lnTo>
                  <a:pt x="484520" y="19593"/>
                </a:lnTo>
                <a:lnTo>
                  <a:pt x="524544" y="19593"/>
                </a:lnTo>
                <a:lnTo>
                  <a:pt x="564095" y="19593"/>
                </a:lnTo>
                <a:lnTo>
                  <a:pt x="603330" y="19593"/>
                </a:lnTo>
                <a:lnTo>
                  <a:pt x="642355" y="18423"/>
                </a:lnTo>
                <a:lnTo>
                  <a:pt x="681240" y="16473"/>
                </a:lnTo>
                <a:lnTo>
                  <a:pt x="720031" y="14004"/>
                </a:lnTo>
                <a:lnTo>
                  <a:pt x="758761" y="12357"/>
                </a:lnTo>
                <a:lnTo>
                  <a:pt x="797448" y="11260"/>
                </a:lnTo>
                <a:lnTo>
                  <a:pt x="836108" y="10528"/>
                </a:lnTo>
                <a:lnTo>
                  <a:pt x="874749" y="10040"/>
                </a:lnTo>
                <a:lnTo>
                  <a:pt x="913378" y="9715"/>
                </a:lnTo>
                <a:lnTo>
                  <a:pt x="951999" y="9498"/>
                </a:lnTo>
                <a:lnTo>
                  <a:pt x="989445" y="9353"/>
                </a:lnTo>
                <a:lnTo>
                  <a:pt x="1026107" y="9257"/>
                </a:lnTo>
                <a:lnTo>
                  <a:pt x="1062247" y="9193"/>
                </a:lnTo>
                <a:lnTo>
                  <a:pt x="1098038" y="9150"/>
                </a:lnTo>
                <a:lnTo>
                  <a:pt x="1133597" y="9121"/>
                </a:lnTo>
                <a:lnTo>
                  <a:pt x="1169002" y="9102"/>
                </a:lnTo>
                <a:lnTo>
                  <a:pt x="1201963" y="9090"/>
                </a:lnTo>
                <a:lnTo>
                  <a:pt x="1263544" y="9075"/>
                </a:lnTo>
                <a:lnTo>
                  <a:pt x="1318989" y="5950"/>
                </a:lnTo>
                <a:lnTo>
                  <a:pt x="1370928" y="1831"/>
                </a:lnTo>
                <a:lnTo>
                  <a:pt x="1421307" y="0"/>
                </a:lnTo>
                <a:lnTo>
                  <a:pt x="1484530" y="4559"/>
                </a:lnTo>
                <a:lnTo>
                  <a:pt x="1534719" y="7729"/>
                </a:lnTo>
                <a:lnTo>
                  <a:pt x="1597780" y="906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1400290" y="1368705"/>
            <a:ext cx="4113147" cy="815774"/>
            <a:chOff x="1400290" y="1368705"/>
            <a:chExt cx="4113147" cy="815774"/>
          </a:xfrm>
        </p:grpSpPr>
        <p:sp>
          <p:nvSpPr>
            <p:cNvPr id="20" name="Freeform 19"/>
            <p:cNvSpPr/>
            <p:nvPr/>
          </p:nvSpPr>
          <p:spPr>
            <a:xfrm>
              <a:off x="3950895" y="1589803"/>
              <a:ext cx="359903" cy="518343"/>
            </a:xfrm>
            <a:custGeom>
              <a:avLst/>
              <a:gdLst/>
              <a:ahLst/>
              <a:cxnLst/>
              <a:rect l="0" t="0" r="0" b="0"/>
              <a:pathLst>
                <a:path w="359903" h="518343">
                  <a:moveTo>
                    <a:pt x="292089" y="21057"/>
                  </a:moveTo>
                  <a:lnTo>
                    <a:pt x="243159" y="21057"/>
                  </a:lnTo>
                  <a:lnTo>
                    <a:pt x="189617" y="26646"/>
                  </a:lnTo>
                  <a:lnTo>
                    <a:pt x="144076" y="41355"/>
                  </a:lnTo>
                  <a:lnTo>
                    <a:pt x="88645" y="79925"/>
                  </a:lnTo>
                  <a:lnTo>
                    <a:pt x="50431" y="126618"/>
                  </a:lnTo>
                  <a:lnTo>
                    <a:pt x="27724" y="174127"/>
                  </a:lnTo>
                  <a:lnTo>
                    <a:pt x="13068" y="224078"/>
                  </a:lnTo>
                  <a:lnTo>
                    <a:pt x="2486" y="271374"/>
                  </a:lnTo>
                  <a:lnTo>
                    <a:pt x="0" y="327632"/>
                  </a:lnTo>
                  <a:lnTo>
                    <a:pt x="6153" y="379526"/>
                  </a:lnTo>
                  <a:lnTo>
                    <a:pt x="21831" y="432807"/>
                  </a:lnTo>
                  <a:lnTo>
                    <a:pt x="43557" y="471000"/>
                  </a:lnTo>
                  <a:lnTo>
                    <a:pt x="62308" y="491263"/>
                  </a:lnTo>
                  <a:lnTo>
                    <a:pt x="93764" y="509247"/>
                  </a:lnTo>
                  <a:lnTo>
                    <a:pt x="118937" y="518010"/>
                  </a:lnTo>
                  <a:lnTo>
                    <a:pt x="159416" y="518342"/>
                  </a:lnTo>
                  <a:lnTo>
                    <a:pt x="195457" y="505442"/>
                  </a:lnTo>
                  <a:lnTo>
                    <a:pt x="233951" y="481213"/>
                  </a:lnTo>
                  <a:lnTo>
                    <a:pt x="279913" y="422927"/>
                  </a:lnTo>
                  <a:lnTo>
                    <a:pt x="309311" y="368200"/>
                  </a:lnTo>
                  <a:lnTo>
                    <a:pt x="329243" y="315536"/>
                  </a:lnTo>
                  <a:lnTo>
                    <a:pt x="340792" y="268057"/>
                  </a:lnTo>
                  <a:lnTo>
                    <a:pt x="351623" y="216944"/>
                  </a:lnTo>
                  <a:lnTo>
                    <a:pt x="359902" y="165925"/>
                  </a:lnTo>
                  <a:lnTo>
                    <a:pt x="356524" y="106171"/>
                  </a:lnTo>
                  <a:lnTo>
                    <a:pt x="349920" y="54897"/>
                  </a:lnTo>
                  <a:lnTo>
                    <a:pt x="335091" y="27314"/>
                  </a:lnTo>
                  <a:lnTo>
                    <a:pt x="3131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64082" y="20320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43109" y="158980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60010" y="1631917"/>
              <a:ext cx="349420" cy="450013"/>
            </a:xfrm>
            <a:custGeom>
              <a:avLst/>
              <a:gdLst/>
              <a:ahLst/>
              <a:cxnLst/>
              <a:rect l="0" t="0" r="0" b="0"/>
              <a:pathLst>
                <a:path w="349420" h="450013">
                  <a:moveTo>
                    <a:pt x="25171" y="73699"/>
                  </a:moveTo>
                  <a:lnTo>
                    <a:pt x="5385" y="122630"/>
                  </a:lnTo>
                  <a:lnTo>
                    <a:pt x="0" y="156278"/>
                  </a:lnTo>
                  <a:lnTo>
                    <a:pt x="3545" y="216580"/>
                  </a:lnTo>
                  <a:lnTo>
                    <a:pt x="15224" y="273888"/>
                  </a:lnTo>
                  <a:lnTo>
                    <a:pt x="32267" y="335545"/>
                  </a:lnTo>
                  <a:lnTo>
                    <a:pt x="43911" y="366922"/>
                  </a:lnTo>
                  <a:lnTo>
                    <a:pt x="74923" y="406432"/>
                  </a:lnTo>
                  <a:lnTo>
                    <a:pt x="101134" y="427960"/>
                  </a:lnTo>
                  <a:lnTo>
                    <a:pt x="142305" y="443567"/>
                  </a:lnTo>
                  <a:lnTo>
                    <a:pt x="191549" y="450012"/>
                  </a:lnTo>
                  <a:lnTo>
                    <a:pt x="232006" y="446332"/>
                  </a:lnTo>
                  <a:lnTo>
                    <a:pt x="252018" y="437795"/>
                  </a:lnTo>
                  <a:lnTo>
                    <a:pt x="305651" y="392806"/>
                  </a:lnTo>
                  <a:lnTo>
                    <a:pt x="321316" y="366341"/>
                  </a:lnTo>
                  <a:lnTo>
                    <a:pt x="344346" y="305137"/>
                  </a:lnTo>
                  <a:lnTo>
                    <a:pt x="349419" y="256917"/>
                  </a:lnTo>
                  <a:lnTo>
                    <a:pt x="345332" y="209354"/>
                  </a:lnTo>
                  <a:lnTo>
                    <a:pt x="331124" y="160037"/>
                  </a:lnTo>
                  <a:lnTo>
                    <a:pt x="304192" y="106611"/>
                  </a:lnTo>
                  <a:lnTo>
                    <a:pt x="256107" y="43906"/>
                  </a:lnTo>
                  <a:lnTo>
                    <a:pt x="216887" y="11099"/>
                  </a:lnTo>
                  <a:lnTo>
                    <a:pt x="1936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37907" y="1652974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43192" y="1568746"/>
              <a:ext cx="270245" cy="558011"/>
            </a:xfrm>
            <a:custGeom>
              <a:avLst/>
              <a:gdLst/>
              <a:ahLst/>
              <a:cxnLst/>
              <a:rect l="0" t="0" r="0" b="0"/>
              <a:pathLst>
                <a:path w="270245" h="558011">
                  <a:moveTo>
                    <a:pt x="84228" y="0"/>
                  </a:moveTo>
                  <a:lnTo>
                    <a:pt x="109422" y="62280"/>
                  </a:lnTo>
                  <a:lnTo>
                    <a:pt x="122653" y="119450"/>
                  </a:lnTo>
                  <a:lnTo>
                    <a:pt x="120024" y="181132"/>
                  </a:lnTo>
                  <a:lnTo>
                    <a:pt x="92598" y="237207"/>
                  </a:lnTo>
                  <a:lnTo>
                    <a:pt x="69420" y="269935"/>
                  </a:lnTo>
                  <a:lnTo>
                    <a:pt x="50741" y="282968"/>
                  </a:lnTo>
                  <a:lnTo>
                    <a:pt x="47865" y="283401"/>
                  </a:lnTo>
                  <a:lnTo>
                    <a:pt x="54028" y="274525"/>
                  </a:lnTo>
                  <a:lnTo>
                    <a:pt x="82819" y="260975"/>
                  </a:lnTo>
                  <a:lnTo>
                    <a:pt x="120985" y="255140"/>
                  </a:lnTo>
                  <a:lnTo>
                    <a:pt x="161929" y="259001"/>
                  </a:lnTo>
                  <a:lnTo>
                    <a:pt x="203697" y="273143"/>
                  </a:lnTo>
                  <a:lnTo>
                    <a:pt x="240119" y="297740"/>
                  </a:lnTo>
                  <a:lnTo>
                    <a:pt x="256068" y="320282"/>
                  </a:lnTo>
                  <a:lnTo>
                    <a:pt x="265886" y="345898"/>
                  </a:lnTo>
                  <a:lnTo>
                    <a:pt x="270244" y="386628"/>
                  </a:lnTo>
                  <a:lnTo>
                    <a:pt x="261828" y="439192"/>
                  </a:lnTo>
                  <a:lnTo>
                    <a:pt x="258780" y="450722"/>
                  </a:lnTo>
                  <a:lnTo>
                    <a:pt x="242915" y="472892"/>
                  </a:lnTo>
                  <a:lnTo>
                    <a:pt x="189613" y="523968"/>
                  </a:lnTo>
                  <a:lnTo>
                    <a:pt x="155617" y="541164"/>
                  </a:lnTo>
                  <a:lnTo>
                    <a:pt x="92914" y="554336"/>
                  </a:lnTo>
                  <a:lnTo>
                    <a:pt x="29791" y="557284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00290" y="1368705"/>
              <a:ext cx="2053058" cy="94757"/>
            </a:xfrm>
            <a:custGeom>
              <a:avLst/>
              <a:gdLst/>
              <a:ahLst/>
              <a:cxnLst/>
              <a:rect l="0" t="0" r="0" b="0"/>
              <a:pathLst>
                <a:path w="2053058" h="94757">
                  <a:moveTo>
                    <a:pt x="2053057" y="94756"/>
                  </a:moveTo>
                  <a:lnTo>
                    <a:pt x="1994440" y="65447"/>
                  </a:lnTo>
                  <a:lnTo>
                    <a:pt x="1941436" y="46766"/>
                  </a:lnTo>
                  <a:lnTo>
                    <a:pt x="1879564" y="28226"/>
                  </a:lnTo>
                  <a:lnTo>
                    <a:pt x="1816168" y="17591"/>
                  </a:lnTo>
                  <a:lnTo>
                    <a:pt x="1754880" y="12621"/>
                  </a:lnTo>
                  <a:lnTo>
                    <a:pt x="1694087" y="11148"/>
                  </a:lnTo>
                  <a:lnTo>
                    <a:pt x="1631620" y="5122"/>
                  </a:lnTo>
                  <a:lnTo>
                    <a:pt x="1568658" y="1517"/>
                  </a:lnTo>
                  <a:lnTo>
                    <a:pt x="1523473" y="674"/>
                  </a:lnTo>
                  <a:lnTo>
                    <a:pt x="1476095" y="299"/>
                  </a:lnTo>
                  <a:lnTo>
                    <a:pt x="1427742" y="133"/>
                  </a:lnTo>
                  <a:lnTo>
                    <a:pt x="1375836" y="59"/>
                  </a:lnTo>
                  <a:lnTo>
                    <a:pt x="1321571" y="26"/>
                  </a:lnTo>
                  <a:lnTo>
                    <a:pt x="1266258" y="11"/>
                  </a:lnTo>
                  <a:lnTo>
                    <a:pt x="1210479" y="4"/>
                  </a:lnTo>
                  <a:lnTo>
                    <a:pt x="1154493" y="2"/>
                  </a:lnTo>
                  <a:lnTo>
                    <a:pt x="1098414" y="0"/>
                  </a:lnTo>
                  <a:lnTo>
                    <a:pt x="1039175" y="0"/>
                  </a:lnTo>
                  <a:lnTo>
                    <a:pt x="978922" y="1169"/>
                  </a:lnTo>
                  <a:lnTo>
                    <a:pt x="920947" y="5589"/>
                  </a:lnTo>
                  <a:lnTo>
                    <a:pt x="860865" y="8333"/>
                  </a:lnTo>
                  <a:lnTo>
                    <a:pt x="800237" y="10722"/>
                  </a:lnTo>
                  <a:lnTo>
                    <a:pt x="742096" y="15683"/>
                  </a:lnTo>
                  <a:lnTo>
                    <a:pt x="685059" y="18668"/>
                  </a:lnTo>
                  <a:lnTo>
                    <a:pt x="629684" y="21165"/>
                  </a:lnTo>
                  <a:lnTo>
                    <a:pt x="577777" y="26174"/>
                  </a:lnTo>
                  <a:lnTo>
                    <a:pt x="524291" y="32299"/>
                  </a:lnTo>
                  <a:lnTo>
                    <a:pt x="471664" y="37751"/>
                  </a:lnTo>
                  <a:lnTo>
                    <a:pt x="424878" y="40175"/>
                  </a:lnTo>
                  <a:lnTo>
                    <a:pt x="380687" y="44371"/>
                  </a:lnTo>
                  <a:lnTo>
                    <a:pt x="337650" y="50136"/>
                  </a:lnTo>
                  <a:lnTo>
                    <a:pt x="275129" y="58788"/>
                  </a:lnTo>
                  <a:lnTo>
                    <a:pt x="219040" y="61872"/>
                  </a:lnTo>
                  <a:lnTo>
                    <a:pt x="166546" y="63955"/>
                  </a:lnTo>
                  <a:lnTo>
                    <a:pt x="118497" y="70292"/>
                  </a:lnTo>
                  <a:lnTo>
                    <a:pt x="63186" y="7268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21807" y="1585890"/>
              <a:ext cx="277344" cy="543759"/>
            </a:xfrm>
            <a:custGeom>
              <a:avLst/>
              <a:gdLst/>
              <a:ahLst/>
              <a:cxnLst/>
              <a:rect l="0" t="0" r="0" b="0"/>
              <a:pathLst>
                <a:path w="277344" h="543759">
                  <a:moveTo>
                    <a:pt x="189260" y="24970"/>
                  </a:moveTo>
                  <a:lnTo>
                    <a:pt x="171279" y="9329"/>
                  </a:lnTo>
                  <a:lnTo>
                    <a:pt x="154362" y="1251"/>
                  </a:lnTo>
                  <a:lnTo>
                    <a:pt x="132026" y="0"/>
                  </a:lnTo>
                  <a:lnTo>
                    <a:pt x="119518" y="1304"/>
                  </a:lnTo>
                  <a:lnTo>
                    <a:pt x="96263" y="12112"/>
                  </a:lnTo>
                  <a:lnTo>
                    <a:pt x="63439" y="41047"/>
                  </a:lnTo>
                  <a:lnTo>
                    <a:pt x="34607" y="82376"/>
                  </a:lnTo>
                  <a:lnTo>
                    <a:pt x="9492" y="137565"/>
                  </a:lnTo>
                  <a:lnTo>
                    <a:pt x="2635" y="188183"/>
                  </a:lnTo>
                  <a:lnTo>
                    <a:pt x="603" y="236456"/>
                  </a:lnTo>
                  <a:lnTo>
                    <a:pt x="0" y="297162"/>
                  </a:lnTo>
                  <a:lnTo>
                    <a:pt x="8203" y="358586"/>
                  </a:lnTo>
                  <a:lnTo>
                    <a:pt x="21088" y="411447"/>
                  </a:lnTo>
                  <a:lnTo>
                    <a:pt x="40487" y="456030"/>
                  </a:lnTo>
                  <a:lnTo>
                    <a:pt x="75255" y="504698"/>
                  </a:lnTo>
                  <a:lnTo>
                    <a:pt x="106738" y="530280"/>
                  </a:lnTo>
                  <a:lnTo>
                    <a:pt x="131916" y="541230"/>
                  </a:lnTo>
                  <a:lnTo>
                    <a:pt x="158705" y="543758"/>
                  </a:lnTo>
                  <a:lnTo>
                    <a:pt x="186208" y="538642"/>
                  </a:lnTo>
                  <a:lnTo>
                    <a:pt x="214030" y="524670"/>
                  </a:lnTo>
                  <a:lnTo>
                    <a:pt x="235754" y="500522"/>
                  </a:lnTo>
                  <a:lnTo>
                    <a:pt x="267782" y="437201"/>
                  </a:lnTo>
                  <a:lnTo>
                    <a:pt x="276021" y="415244"/>
                  </a:lnTo>
                  <a:lnTo>
                    <a:pt x="277343" y="393787"/>
                  </a:lnTo>
                  <a:lnTo>
                    <a:pt x="271511" y="349498"/>
                  </a:lnTo>
                  <a:lnTo>
                    <a:pt x="262374" y="296991"/>
                  </a:lnTo>
                  <a:lnTo>
                    <a:pt x="245335" y="236700"/>
                  </a:lnTo>
                  <a:lnTo>
                    <a:pt x="223178" y="173640"/>
                  </a:lnTo>
                  <a:lnTo>
                    <a:pt x="201982" y="135489"/>
                  </a:lnTo>
                  <a:lnTo>
                    <a:pt x="175294" y="79471"/>
                  </a:lnTo>
                  <a:lnTo>
                    <a:pt x="157674" y="460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53222" y="1572176"/>
              <a:ext cx="234365" cy="582363"/>
            </a:xfrm>
            <a:custGeom>
              <a:avLst/>
              <a:gdLst/>
              <a:ahLst/>
              <a:cxnLst/>
              <a:rect l="0" t="0" r="0" b="0"/>
              <a:pathLst>
                <a:path w="234365" h="582363">
                  <a:moveTo>
                    <a:pt x="10529" y="122912"/>
                  </a:moveTo>
                  <a:lnTo>
                    <a:pt x="4463" y="89290"/>
                  </a:lnTo>
                  <a:lnTo>
                    <a:pt x="10551" y="52248"/>
                  </a:lnTo>
                  <a:lnTo>
                    <a:pt x="20677" y="29505"/>
                  </a:lnTo>
                  <a:lnTo>
                    <a:pt x="39216" y="13937"/>
                  </a:lnTo>
                  <a:lnTo>
                    <a:pt x="63053" y="4289"/>
                  </a:lnTo>
                  <a:lnTo>
                    <a:pt x="89245" y="0"/>
                  </a:lnTo>
                  <a:lnTo>
                    <a:pt x="113364" y="4333"/>
                  </a:lnTo>
                  <a:lnTo>
                    <a:pt x="124709" y="8765"/>
                  </a:lnTo>
                  <a:lnTo>
                    <a:pt x="143554" y="26166"/>
                  </a:lnTo>
                  <a:lnTo>
                    <a:pt x="169127" y="69876"/>
                  </a:lnTo>
                  <a:lnTo>
                    <a:pt x="176064" y="112917"/>
                  </a:lnTo>
                  <a:lnTo>
                    <a:pt x="172530" y="168303"/>
                  </a:lnTo>
                  <a:lnTo>
                    <a:pt x="164074" y="229168"/>
                  </a:lnTo>
                  <a:lnTo>
                    <a:pt x="148571" y="269299"/>
                  </a:lnTo>
                  <a:lnTo>
                    <a:pt x="112386" y="325939"/>
                  </a:lnTo>
                  <a:lnTo>
                    <a:pt x="83213" y="359713"/>
                  </a:lnTo>
                  <a:lnTo>
                    <a:pt x="73023" y="368517"/>
                  </a:lnTo>
                  <a:lnTo>
                    <a:pt x="63890" y="372046"/>
                  </a:lnTo>
                  <a:lnTo>
                    <a:pt x="55462" y="372059"/>
                  </a:lnTo>
                  <a:lnTo>
                    <a:pt x="47503" y="369729"/>
                  </a:lnTo>
                  <a:lnTo>
                    <a:pt x="43367" y="364665"/>
                  </a:lnTo>
                  <a:lnTo>
                    <a:pt x="41780" y="357780"/>
                  </a:lnTo>
                  <a:lnTo>
                    <a:pt x="41891" y="349681"/>
                  </a:lnTo>
                  <a:lnTo>
                    <a:pt x="48254" y="334442"/>
                  </a:lnTo>
                  <a:lnTo>
                    <a:pt x="53227" y="327103"/>
                  </a:lnTo>
                  <a:lnTo>
                    <a:pt x="82582" y="305595"/>
                  </a:lnTo>
                  <a:lnTo>
                    <a:pt x="107673" y="300811"/>
                  </a:lnTo>
                  <a:lnTo>
                    <a:pt x="132083" y="303753"/>
                  </a:lnTo>
                  <a:lnTo>
                    <a:pt x="179972" y="331141"/>
                  </a:lnTo>
                  <a:lnTo>
                    <a:pt x="205274" y="356965"/>
                  </a:lnTo>
                  <a:lnTo>
                    <a:pt x="230468" y="415834"/>
                  </a:lnTo>
                  <a:lnTo>
                    <a:pt x="234364" y="426988"/>
                  </a:lnTo>
                  <a:lnTo>
                    <a:pt x="234258" y="470632"/>
                  </a:lnTo>
                  <a:lnTo>
                    <a:pt x="226818" y="509429"/>
                  </a:lnTo>
                  <a:lnTo>
                    <a:pt x="214282" y="529054"/>
                  </a:lnTo>
                  <a:lnTo>
                    <a:pt x="197012" y="544405"/>
                  </a:lnTo>
                  <a:lnTo>
                    <a:pt x="141411" y="573330"/>
                  </a:lnTo>
                  <a:lnTo>
                    <a:pt x="101041" y="582362"/>
                  </a:lnTo>
                  <a:lnTo>
                    <a:pt x="40583" y="577009"/>
                  </a:lnTo>
                  <a:lnTo>
                    <a:pt x="0" y="565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58342" y="210569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926715" y="1726673"/>
              <a:ext cx="42115" cy="10530"/>
            </a:xfrm>
            <a:custGeom>
              <a:avLst/>
              <a:gdLst/>
              <a:ahLst/>
              <a:cxnLst/>
              <a:rect l="0" t="0" r="0" b="0"/>
              <a:pathLst>
                <a:path w="42115" h="10530">
                  <a:moveTo>
                    <a:pt x="42114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38574" y="1731854"/>
              <a:ext cx="259939" cy="452625"/>
            </a:xfrm>
            <a:custGeom>
              <a:avLst/>
              <a:gdLst/>
              <a:ahLst/>
              <a:cxnLst/>
              <a:rect l="0" t="0" r="0" b="0"/>
              <a:pathLst>
                <a:path w="259939" h="452625">
                  <a:moveTo>
                    <a:pt x="24970" y="131690"/>
                  </a:moveTo>
                  <a:lnTo>
                    <a:pt x="13791" y="142868"/>
                  </a:lnTo>
                  <a:lnTo>
                    <a:pt x="1250" y="177766"/>
                  </a:lnTo>
                  <a:lnTo>
                    <a:pt x="0" y="202470"/>
                  </a:lnTo>
                  <a:lnTo>
                    <a:pt x="3140" y="263694"/>
                  </a:lnTo>
                  <a:lnTo>
                    <a:pt x="3684" y="317291"/>
                  </a:lnTo>
                  <a:lnTo>
                    <a:pt x="20678" y="379398"/>
                  </a:lnTo>
                  <a:lnTo>
                    <a:pt x="40986" y="420204"/>
                  </a:lnTo>
                  <a:lnTo>
                    <a:pt x="58994" y="439683"/>
                  </a:lnTo>
                  <a:lnTo>
                    <a:pt x="81816" y="449900"/>
                  </a:lnTo>
                  <a:lnTo>
                    <a:pt x="94452" y="452624"/>
                  </a:lnTo>
                  <a:lnTo>
                    <a:pt x="140184" y="445280"/>
                  </a:lnTo>
                  <a:lnTo>
                    <a:pt x="179600" y="422697"/>
                  </a:lnTo>
                  <a:lnTo>
                    <a:pt x="196250" y="403746"/>
                  </a:lnTo>
                  <a:lnTo>
                    <a:pt x="222059" y="351805"/>
                  </a:lnTo>
                  <a:lnTo>
                    <a:pt x="245217" y="290874"/>
                  </a:lnTo>
                  <a:lnTo>
                    <a:pt x="259938" y="247751"/>
                  </a:lnTo>
                  <a:lnTo>
                    <a:pt x="259406" y="199224"/>
                  </a:lnTo>
                  <a:lnTo>
                    <a:pt x="251840" y="140391"/>
                  </a:lnTo>
                  <a:lnTo>
                    <a:pt x="231011" y="84095"/>
                  </a:lnTo>
                  <a:lnTo>
                    <a:pt x="202612" y="41548"/>
                  </a:lnTo>
                  <a:lnTo>
                    <a:pt x="166382" y="12304"/>
                  </a:lnTo>
                  <a:lnTo>
                    <a:pt x="139682" y="2590"/>
                  </a:lnTo>
                  <a:lnTo>
                    <a:pt x="126011" y="0"/>
                  </a:lnTo>
                  <a:lnTo>
                    <a:pt x="101463" y="3361"/>
                  </a:lnTo>
                  <a:lnTo>
                    <a:pt x="56555" y="15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856327" y="2913059"/>
            <a:ext cx="1321454" cy="390165"/>
            <a:chOff x="4856327" y="2913059"/>
            <a:chExt cx="1321454" cy="390165"/>
          </a:xfrm>
        </p:grpSpPr>
        <p:sp>
          <p:nvSpPr>
            <p:cNvPr id="33" name="Freeform 32"/>
            <p:cNvSpPr/>
            <p:nvPr/>
          </p:nvSpPr>
          <p:spPr>
            <a:xfrm>
              <a:off x="4856327" y="2952918"/>
              <a:ext cx="332983" cy="350306"/>
            </a:xfrm>
            <a:custGeom>
              <a:avLst/>
              <a:gdLst/>
              <a:ahLst/>
              <a:cxnLst/>
              <a:rect l="0" t="0" r="0" b="0"/>
              <a:pathLst>
                <a:path w="332983" h="350306">
                  <a:moveTo>
                    <a:pt x="165766" y="5589"/>
                  </a:moveTo>
                  <a:lnTo>
                    <a:pt x="148998" y="0"/>
                  </a:lnTo>
                  <a:lnTo>
                    <a:pt x="116214" y="2114"/>
                  </a:lnTo>
                  <a:lnTo>
                    <a:pt x="82454" y="15738"/>
                  </a:lnTo>
                  <a:lnTo>
                    <a:pt x="55813" y="40182"/>
                  </a:lnTo>
                  <a:lnTo>
                    <a:pt x="21796" y="90213"/>
                  </a:lnTo>
                  <a:lnTo>
                    <a:pt x="2441" y="144852"/>
                  </a:lnTo>
                  <a:lnTo>
                    <a:pt x="0" y="188532"/>
                  </a:lnTo>
                  <a:lnTo>
                    <a:pt x="9063" y="239038"/>
                  </a:lnTo>
                  <a:lnTo>
                    <a:pt x="16572" y="263762"/>
                  </a:lnTo>
                  <a:lnTo>
                    <a:pt x="40456" y="298699"/>
                  </a:lnTo>
                  <a:lnTo>
                    <a:pt x="73293" y="328130"/>
                  </a:lnTo>
                  <a:lnTo>
                    <a:pt x="108861" y="343832"/>
                  </a:lnTo>
                  <a:lnTo>
                    <a:pt x="149035" y="350305"/>
                  </a:lnTo>
                  <a:lnTo>
                    <a:pt x="196127" y="344086"/>
                  </a:lnTo>
                  <a:lnTo>
                    <a:pt x="255422" y="322621"/>
                  </a:lnTo>
                  <a:lnTo>
                    <a:pt x="285008" y="297616"/>
                  </a:lnTo>
                  <a:lnTo>
                    <a:pt x="314795" y="257726"/>
                  </a:lnTo>
                  <a:lnTo>
                    <a:pt x="327946" y="225356"/>
                  </a:lnTo>
                  <a:lnTo>
                    <a:pt x="332982" y="173089"/>
                  </a:lnTo>
                  <a:lnTo>
                    <a:pt x="331331" y="146714"/>
                  </a:lnTo>
                  <a:lnTo>
                    <a:pt x="311207" y="101186"/>
                  </a:lnTo>
                  <a:lnTo>
                    <a:pt x="284702" y="63987"/>
                  </a:lnTo>
                  <a:lnTo>
                    <a:pt x="258328" y="41350"/>
                  </a:lnTo>
                  <a:lnTo>
                    <a:pt x="241610" y="33181"/>
                  </a:lnTo>
                  <a:lnTo>
                    <a:pt x="218408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37948" y="325330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88084" y="2952918"/>
              <a:ext cx="320904" cy="306928"/>
            </a:xfrm>
            <a:custGeom>
              <a:avLst/>
              <a:gdLst/>
              <a:ahLst/>
              <a:cxnLst/>
              <a:rect l="0" t="0" r="0" b="0"/>
              <a:pathLst>
                <a:path w="320904" h="306928">
                  <a:moveTo>
                    <a:pt x="165719" y="5589"/>
                  </a:moveTo>
                  <a:lnTo>
                    <a:pt x="148951" y="0"/>
                  </a:lnTo>
                  <a:lnTo>
                    <a:pt x="131360" y="376"/>
                  </a:lnTo>
                  <a:lnTo>
                    <a:pt x="113014" y="5612"/>
                  </a:lnTo>
                  <a:lnTo>
                    <a:pt x="52303" y="48116"/>
                  </a:lnTo>
                  <a:lnTo>
                    <a:pt x="22303" y="81450"/>
                  </a:lnTo>
                  <a:lnTo>
                    <a:pt x="6502" y="111515"/>
                  </a:lnTo>
                  <a:lnTo>
                    <a:pt x="0" y="148239"/>
                  </a:lnTo>
                  <a:lnTo>
                    <a:pt x="3663" y="188756"/>
                  </a:lnTo>
                  <a:lnTo>
                    <a:pt x="17747" y="224807"/>
                  </a:lnTo>
                  <a:lnTo>
                    <a:pt x="64115" y="282319"/>
                  </a:lnTo>
                  <a:lnTo>
                    <a:pt x="78058" y="296647"/>
                  </a:lnTo>
                  <a:lnTo>
                    <a:pt x="98292" y="304574"/>
                  </a:lnTo>
                  <a:lnTo>
                    <a:pt x="122883" y="306927"/>
                  </a:lnTo>
                  <a:lnTo>
                    <a:pt x="163035" y="300505"/>
                  </a:lnTo>
                  <a:lnTo>
                    <a:pt x="202228" y="284305"/>
                  </a:lnTo>
                  <a:lnTo>
                    <a:pt x="259892" y="236820"/>
                  </a:lnTo>
                  <a:lnTo>
                    <a:pt x="304570" y="190696"/>
                  </a:lnTo>
                  <a:lnTo>
                    <a:pt x="314388" y="172087"/>
                  </a:lnTo>
                  <a:lnTo>
                    <a:pt x="320903" y="130701"/>
                  </a:lnTo>
                  <a:lnTo>
                    <a:pt x="317244" y="92573"/>
                  </a:lnTo>
                  <a:lnTo>
                    <a:pt x="303162" y="59048"/>
                  </a:lnTo>
                  <a:lnTo>
                    <a:pt x="284172" y="32477"/>
                  </a:lnTo>
                  <a:lnTo>
                    <a:pt x="258138" y="15376"/>
                  </a:lnTo>
                  <a:lnTo>
                    <a:pt x="238380" y="13059"/>
                  </a:lnTo>
                  <a:lnTo>
                    <a:pt x="220240" y="15928"/>
                  </a:lnTo>
                  <a:lnTo>
                    <a:pt x="197305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74901" y="2913059"/>
              <a:ext cx="302880" cy="364533"/>
            </a:xfrm>
            <a:custGeom>
              <a:avLst/>
              <a:gdLst/>
              <a:ahLst/>
              <a:cxnLst/>
              <a:rect l="0" t="0" r="0" b="0"/>
              <a:pathLst>
                <a:path w="302880" h="364533">
                  <a:moveTo>
                    <a:pt x="0" y="55977"/>
                  </a:moveTo>
                  <a:lnTo>
                    <a:pt x="17981" y="31930"/>
                  </a:lnTo>
                  <a:lnTo>
                    <a:pt x="44322" y="11677"/>
                  </a:lnTo>
                  <a:lnTo>
                    <a:pt x="64153" y="1973"/>
                  </a:lnTo>
                  <a:lnTo>
                    <a:pt x="87784" y="0"/>
                  </a:lnTo>
                  <a:lnTo>
                    <a:pt x="111545" y="4192"/>
                  </a:lnTo>
                  <a:lnTo>
                    <a:pt x="129904" y="13854"/>
                  </a:lnTo>
                  <a:lnTo>
                    <a:pt x="142743" y="29067"/>
                  </a:lnTo>
                  <a:lnTo>
                    <a:pt x="151179" y="48696"/>
                  </a:lnTo>
                  <a:lnTo>
                    <a:pt x="154929" y="73018"/>
                  </a:lnTo>
                  <a:lnTo>
                    <a:pt x="150356" y="96306"/>
                  </a:lnTo>
                  <a:lnTo>
                    <a:pt x="139355" y="117185"/>
                  </a:lnTo>
                  <a:lnTo>
                    <a:pt x="90541" y="160781"/>
                  </a:lnTo>
                  <a:lnTo>
                    <a:pt x="91946" y="162111"/>
                  </a:lnTo>
                  <a:lnTo>
                    <a:pt x="149926" y="161337"/>
                  </a:lnTo>
                  <a:lnTo>
                    <a:pt x="198461" y="166866"/>
                  </a:lnTo>
                  <a:lnTo>
                    <a:pt x="252476" y="194047"/>
                  </a:lnTo>
                  <a:lnTo>
                    <a:pt x="271309" y="208588"/>
                  </a:lnTo>
                  <a:lnTo>
                    <a:pt x="288488" y="236506"/>
                  </a:lnTo>
                  <a:lnTo>
                    <a:pt x="299818" y="268174"/>
                  </a:lnTo>
                  <a:lnTo>
                    <a:pt x="302879" y="293396"/>
                  </a:lnTo>
                  <a:lnTo>
                    <a:pt x="298000" y="313965"/>
                  </a:lnTo>
                  <a:lnTo>
                    <a:pt x="286863" y="330905"/>
                  </a:lnTo>
                  <a:lnTo>
                    <a:pt x="260862" y="352426"/>
                  </a:lnTo>
                  <a:lnTo>
                    <a:pt x="241111" y="362427"/>
                  </a:lnTo>
                  <a:lnTo>
                    <a:pt x="214396" y="364532"/>
                  </a:lnTo>
                  <a:lnTo>
                    <a:pt x="166470" y="359140"/>
                  </a:lnTo>
                  <a:lnTo>
                    <a:pt x="115225" y="347014"/>
                  </a:lnTo>
                  <a:lnTo>
                    <a:pt x="72356" y="328604"/>
                  </a:lnTo>
                  <a:lnTo>
                    <a:pt x="47956" y="314570"/>
                  </a:lnTo>
                  <a:lnTo>
                    <a:pt x="31586" y="308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416587" y="2253098"/>
            <a:ext cx="2500844" cy="3825747"/>
            <a:chOff x="5416587" y="2253098"/>
            <a:chExt cx="2500844" cy="3825747"/>
          </a:xfrm>
        </p:grpSpPr>
        <p:sp>
          <p:nvSpPr>
            <p:cNvPr id="38" name="Freeform 37"/>
            <p:cNvSpPr/>
            <p:nvPr/>
          </p:nvSpPr>
          <p:spPr>
            <a:xfrm>
              <a:off x="6171980" y="2689255"/>
              <a:ext cx="1661223" cy="679865"/>
            </a:xfrm>
            <a:custGeom>
              <a:avLst/>
              <a:gdLst/>
              <a:ahLst/>
              <a:cxnLst/>
              <a:rect l="0" t="0" r="0" b="0"/>
              <a:pathLst>
                <a:path w="1661223" h="679865">
                  <a:moveTo>
                    <a:pt x="29305" y="679864"/>
                  </a:moveTo>
                  <a:lnTo>
                    <a:pt x="34894" y="663096"/>
                  </a:lnTo>
                  <a:lnTo>
                    <a:pt x="46996" y="648625"/>
                  </a:lnTo>
                  <a:lnTo>
                    <a:pt x="108363" y="593576"/>
                  </a:lnTo>
                  <a:lnTo>
                    <a:pt x="141780" y="542722"/>
                  </a:lnTo>
                  <a:lnTo>
                    <a:pt x="165882" y="479799"/>
                  </a:lnTo>
                  <a:lnTo>
                    <a:pt x="182514" y="426007"/>
                  </a:lnTo>
                  <a:lnTo>
                    <a:pt x="186300" y="373613"/>
                  </a:lnTo>
                  <a:lnTo>
                    <a:pt x="187048" y="312614"/>
                  </a:lnTo>
                  <a:lnTo>
                    <a:pt x="181588" y="272742"/>
                  </a:lnTo>
                  <a:lnTo>
                    <a:pt x="154441" y="217069"/>
                  </a:lnTo>
                  <a:lnTo>
                    <a:pt x="138733" y="196927"/>
                  </a:lnTo>
                  <a:lnTo>
                    <a:pt x="82724" y="157591"/>
                  </a:lnTo>
                  <a:lnTo>
                    <a:pt x="27909" y="120480"/>
                  </a:lnTo>
                  <a:lnTo>
                    <a:pt x="2895" y="102859"/>
                  </a:lnTo>
                  <a:lnTo>
                    <a:pt x="0" y="96322"/>
                  </a:lnTo>
                  <a:lnTo>
                    <a:pt x="410" y="89625"/>
                  </a:lnTo>
                  <a:lnTo>
                    <a:pt x="3022" y="82820"/>
                  </a:lnTo>
                  <a:lnTo>
                    <a:pt x="15284" y="72140"/>
                  </a:lnTo>
                  <a:lnTo>
                    <a:pt x="57340" y="55752"/>
                  </a:lnTo>
                  <a:lnTo>
                    <a:pt x="110708" y="49655"/>
                  </a:lnTo>
                  <a:lnTo>
                    <a:pt x="166310" y="48450"/>
                  </a:lnTo>
                  <a:lnTo>
                    <a:pt x="222354" y="48212"/>
                  </a:lnTo>
                  <a:lnTo>
                    <a:pt x="279654" y="40930"/>
                  </a:lnTo>
                  <a:lnTo>
                    <a:pt x="342965" y="38278"/>
                  </a:lnTo>
                  <a:lnTo>
                    <a:pt x="400878" y="37754"/>
                  </a:lnTo>
                  <a:lnTo>
                    <a:pt x="451312" y="30415"/>
                  </a:lnTo>
                  <a:lnTo>
                    <a:pt x="498405" y="28080"/>
                  </a:lnTo>
                  <a:lnTo>
                    <a:pt x="549402" y="27388"/>
                  </a:lnTo>
                  <a:lnTo>
                    <a:pt x="601558" y="27183"/>
                  </a:lnTo>
                  <a:lnTo>
                    <a:pt x="651717" y="25953"/>
                  </a:lnTo>
                  <a:lnTo>
                    <a:pt x="710651" y="18769"/>
                  </a:lnTo>
                  <a:lnTo>
                    <a:pt x="768528" y="17220"/>
                  </a:lnTo>
                  <a:lnTo>
                    <a:pt x="830132" y="16761"/>
                  </a:lnTo>
                  <a:lnTo>
                    <a:pt x="892838" y="16626"/>
                  </a:lnTo>
                  <a:lnTo>
                    <a:pt x="955870" y="16585"/>
                  </a:lnTo>
                  <a:lnTo>
                    <a:pt x="1019001" y="16574"/>
                  </a:lnTo>
                  <a:lnTo>
                    <a:pt x="1082160" y="16570"/>
                  </a:lnTo>
                  <a:lnTo>
                    <a:pt x="1139088" y="13449"/>
                  </a:lnTo>
                  <a:lnTo>
                    <a:pt x="1188711" y="8235"/>
                  </a:lnTo>
                  <a:lnTo>
                    <a:pt x="1243578" y="6690"/>
                  </a:lnTo>
                  <a:lnTo>
                    <a:pt x="1304289" y="6233"/>
                  </a:lnTo>
                  <a:lnTo>
                    <a:pt x="1357372" y="2977"/>
                  </a:lnTo>
                  <a:lnTo>
                    <a:pt x="1383458" y="0"/>
                  </a:lnTo>
                  <a:lnTo>
                    <a:pt x="1441279" y="4500"/>
                  </a:lnTo>
                  <a:lnTo>
                    <a:pt x="1503637" y="5584"/>
                  </a:lnTo>
                  <a:lnTo>
                    <a:pt x="1563447" y="5905"/>
                  </a:lnTo>
                  <a:lnTo>
                    <a:pt x="1615095" y="6000"/>
                  </a:lnTo>
                  <a:lnTo>
                    <a:pt x="1661222" y="6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69782" y="2916393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42114" y="0"/>
                  </a:moveTo>
                  <a:lnTo>
                    <a:pt x="25326" y="62281"/>
                  </a:lnTo>
                  <a:lnTo>
                    <a:pt x="21900" y="116331"/>
                  </a:lnTo>
                  <a:lnTo>
                    <a:pt x="21224" y="172068"/>
                  </a:lnTo>
                  <a:lnTo>
                    <a:pt x="19921" y="229308"/>
                  </a:lnTo>
                  <a:lnTo>
                    <a:pt x="9611" y="28948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42700" y="2934538"/>
              <a:ext cx="174523" cy="300724"/>
            </a:xfrm>
            <a:custGeom>
              <a:avLst/>
              <a:gdLst/>
              <a:ahLst/>
              <a:cxnLst/>
              <a:rect l="0" t="0" r="0" b="0"/>
              <a:pathLst>
                <a:path w="174523" h="300724">
                  <a:moveTo>
                    <a:pt x="6067" y="23969"/>
                  </a:moveTo>
                  <a:lnTo>
                    <a:pt x="0" y="49403"/>
                  </a:lnTo>
                  <a:lnTo>
                    <a:pt x="16215" y="20386"/>
                  </a:lnTo>
                  <a:lnTo>
                    <a:pt x="31634" y="7559"/>
                  </a:lnTo>
                  <a:lnTo>
                    <a:pt x="40659" y="2501"/>
                  </a:lnTo>
                  <a:lnTo>
                    <a:pt x="60046" y="0"/>
                  </a:lnTo>
                  <a:lnTo>
                    <a:pt x="79190" y="3958"/>
                  </a:lnTo>
                  <a:lnTo>
                    <a:pt x="95498" y="13516"/>
                  </a:lnTo>
                  <a:lnTo>
                    <a:pt x="107425" y="28682"/>
                  </a:lnTo>
                  <a:lnTo>
                    <a:pt x="132064" y="87554"/>
                  </a:lnTo>
                  <a:lnTo>
                    <a:pt x="139716" y="121968"/>
                  </a:lnTo>
                  <a:lnTo>
                    <a:pt x="138863" y="161801"/>
                  </a:lnTo>
                  <a:lnTo>
                    <a:pt x="128094" y="217182"/>
                  </a:lnTo>
                  <a:lnTo>
                    <a:pt x="112543" y="253573"/>
                  </a:lnTo>
                  <a:lnTo>
                    <a:pt x="93117" y="280993"/>
                  </a:lnTo>
                  <a:lnTo>
                    <a:pt x="66954" y="298347"/>
                  </a:lnTo>
                  <a:lnTo>
                    <a:pt x="44046" y="300723"/>
                  </a:lnTo>
                  <a:lnTo>
                    <a:pt x="31386" y="299719"/>
                  </a:lnTo>
                  <a:lnTo>
                    <a:pt x="22946" y="294370"/>
                  </a:lnTo>
                  <a:lnTo>
                    <a:pt x="17319" y="286125"/>
                  </a:lnTo>
                  <a:lnTo>
                    <a:pt x="13569" y="275949"/>
                  </a:lnTo>
                  <a:lnTo>
                    <a:pt x="12521" y="255283"/>
                  </a:lnTo>
                  <a:lnTo>
                    <a:pt x="13879" y="244859"/>
                  </a:lnTo>
                  <a:lnTo>
                    <a:pt x="18294" y="236740"/>
                  </a:lnTo>
                  <a:lnTo>
                    <a:pt x="32558" y="224599"/>
                  </a:lnTo>
                  <a:lnTo>
                    <a:pt x="56835" y="221542"/>
                  </a:lnTo>
                  <a:lnTo>
                    <a:pt x="108901" y="229112"/>
                  </a:lnTo>
                  <a:lnTo>
                    <a:pt x="136622" y="244110"/>
                  </a:lnTo>
                  <a:lnTo>
                    <a:pt x="174522" y="276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64622" y="3190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27834" y="296903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3821" y="27556"/>
                  </a:lnTo>
                  <a:lnTo>
                    <a:pt x="11179" y="83779"/>
                  </a:lnTo>
                  <a:lnTo>
                    <a:pt x="10657" y="145880"/>
                  </a:lnTo>
                  <a:lnTo>
                    <a:pt x="10566" y="197122"/>
                  </a:lnTo>
                  <a:lnTo>
                    <a:pt x="3300" y="25002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65015" y="3011150"/>
              <a:ext cx="152292" cy="130256"/>
            </a:xfrm>
            <a:custGeom>
              <a:avLst/>
              <a:gdLst/>
              <a:ahLst/>
              <a:cxnLst/>
              <a:rect l="0" t="0" r="0" b="0"/>
              <a:pathLst>
                <a:path w="152292" h="130256">
                  <a:moveTo>
                    <a:pt x="152291" y="105285"/>
                  </a:moveTo>
                  <a:lnTo>
                    <a:pt x="112603" y="107625"/>
                  </a:lnTo>
                  <a:lnTo>
                    <a:pt x="52264" y="129004"/>
                  </a:lnTo>
                  <a:lnTo>
                    <a:pt x="28286" y="130255"/>
                  </a:lnTo>
                  <a:lnTo>
                    <a:pt x="16978" y="128950"/>
                  </a:lnTo>
                  <a:lnTo>
                    <a:pt x="9440" y="123402"/>
                  </a:lnTo>
                  <a:lnTo>
                    <a:pt x="4414" y="115023"/>
                  </a:lnTo>
                  <a:lnTo>
                    <a:pt x="0" y="94405"/>
                  </a:lnTo>
                  <a:lnTo>
                    <a:pt x="6699" y="52573"/>
                  </a:lnTo>
                  <a:lnTo>
                    <a:pt x="259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75184" y="2957430"/>
              <a:ext cx="221148" cy="308378"/>
            </a:xfrm>
            <a:custGeom>
              <a:avLst/>
              <a:gdLst/>
              <a:ahLst/>
              <a:cxnLst/>
              <a:rect l="0" t="0" r="0" b="0"/>
              <a:pathLst>
                <a:path w="221148" h="308378">
                  <a:moveTo>
                    <a:pt x="42163" y="11606"/>
                  </a:moveTo>
                  <a:lnTo>
                    <a:pt x="26522" y="29587"/>
                  </a:lnTo>
                  <a:lnTo>
                    <a:pt x="0" y="72875"/>
                  </a:lnTo>
                  <a:lnTo>
                    <a:pt x="1186" y="72339"/>
                  </a:lnTo>
                  <a:lnTo>
                    <a:pt x="4316" y="69642"/>
                  </a:lnTo>
                  <a:lnTo>
                    <a:pt x="30271" y="26349"/>
                  </a:lnTo>
                  <a:lnTo>
                    <a:pt x="55407" y="4796"/>
                  </a:lnTo>
                  <a:lnTo>
                    <a:pt x="78075" y="0"/>
                  </a:lnTo>
                  <a:lnTo>
                    <a:pt x="125166" y="6454"/>
                  </a:lnTo>
                  <a:lnTo>
                    <a:pt x="143783" y="18675"/>
                  </a:lnTo>
                  <a:lnTo>
                    <a:pt x="158688" y="35805"/>
                  </a:lnTo>
                  <a:lnTo>
                    <a:pt x="169211" y="55116"/>
                  </a:lnTo>
                  <a:lnTo>
                    <a:pt x="177093" y="104515"/>
                  </a:lnTo>
                  <a:lnTo>
                    <a:pt x="175531" y="156214"/>
                  </a:lnTo>
                  <a:lnTo>
                    <a:pt x="161025" y="218516"/>
                  </a:lnTo>
                  <a:lnTo>
                    <a:pt x="149651" y="251507"/>
                  </a:lnTo>
                  <a:lnTo>
                    <a:pt x="130813" y="276620"/>
                  </a:lnTo>
                  <a:lnTo>
                    <a:pt x="113148" y="291607"/>
                  </a:lnTo>
                  <a:lnTo>
                    <a:pt x="72294" y="307609"/>
                  </a:lnTo>
                  <a:lnTo>
                    <a:pt x="59911" y="308377"/>
                  </a:lnTo>
                  <a:lnTo>
                    <a:pt x="39913" y="302991"/>
                  </a:lnTo>
                  <a:lnTo>
                    <a:pt x="15500" y="286805"/>
                  </a:lnTo>
                  <a:lnTo>
                    <a:pt x="12689" y="279300"/>
                  </a:lnTo>
                  <a:lnTo>
                    <a:pt x="13155" y="270787"/>
                  </a:lnTo>
                  <a:lnTo>
                    <a:pt x="19912" y="253140"/>
                  </a:lnTo>
                  <a:lnTo>
                    <a:pt x="30714" y="237497"/>
                  </a:lnTo>
                  <a:lnTo>
                    <a:pt x="46433" y="225866"/>
                  </a:lnTo>
                  <a:lnTo>
                    <a:pt x="90710" y="208867"/>
                  </a:lnTo>
                  <a:lnTo>
                    <a:pt x="130767" y="203415"/>
                  </a:lnTo>
                  <a:lnTo>
                    <a:pt x="183884" y="209978"/>
                  </a:lnTo>
                  <a:lnTo>
                    <a:pt x="221147" y="222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85679" y="3253305"/>
              <a:ext cx="768581" cy="177516"/>
            </a:xfrm>
            <a:custGeom>
              <a:avLst/>
              <a:gdLst/>
              <a:ahLst/>
              <a:cxnLst/>
              <a:rect l="0" t="0" r="0" b="0"/>
              <a:pathLst>
                <a:path w="768581" h="177516">
                  <a:moveTo>
                    <a:pt x="0" y="10529"/>
                  </a:moveTo>
                  <a:lnTo>
                    <a:pt x="14572" y="53220"/>
                  </a:lnTo>
                  <a:lnTo>
                    <a:pt x="39403" y="89282"/>
                  </a:lnTo>
                  <a:lnTo>
                    <a:pt x="75244" y="117765"/>
                  </a:lnTo>
                  <a:lnTo>
                    <a:pt x="137005" y="143445"/>
                  </a:lnTo>
                  <a:lnTo>
                    <a:pt x="195119" y="161379"/>
                  </a:lnTo>
                  <a:lnTo>
                    <a:pt x="249588" y="167058"/>
                  </a:lnTo>
                  <a:lnTo>
                    <a:pt x="302288" y="171299"/>
                  </a:lnTo>
                  <a:lnTo>
                    <a:pt x="352429" y="177466"/>
                  </a:lnTo>
                  <a:lnTo>
                    <a:pt x="407394" y="177515"/>
                  </a:lnTo>
                  <a:lnTo>
                    <a:pt x="460192" y="167473"/>
                  </a:lnTo>
                  <a:lnTo>
                    <a:pt x="510352" y="159813"/>
                  </a:lnTo>
                  <a:lnTo>
                    <a:pt x="564150" y="149895"/>
                  </a:lnTo>
                  <a:lnTo>
                    <a:pt x="609786" y="133551"/>
                  </a:lnTo>
                  <a:lnTo>
                    <a:pt x="663181" y="101339"/>
                  </a:lnTo>
                  <a:lnTo>
                    <a:pt x="725535" y="52617"/>
                  </a:lnTo>
                  <a:lnTo>
                    <a:pt x="738920" y="37423"/>
                  </a:lnTo>
                  <a:lnTo>
                    <a:pt x="753033" y="12648"/>
                  </a:lnTo>
                  <a:lnTo>
                    <a:pt x="76858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01068" y="3221720"/>
              <a:ext cx="83374" cy="53348"/>
            </a:xfrm>
            <a:custGeom>
              <a:avLst/>
              <a:gdLst/>
              <a:ahLst/>
              <a:cxnLst/>
              <a:rect l="0" t="0" r="0" b="0"/>
              <a:pathLst>
                <a:path w="83374" h="53348">
                  <a:moveTo>
                    <a:pt x="21605" y="0"/>
                  </a:moveTo>
                  <a:lnTo>
                    <a:pt x="4837" y="5589"/>
                  </a:lnTo>
                  <a:lnTo>
                    <a:pt x="1068" y="11915"/>
                  </a:lnTo>
                  <a:lnTo>
                    <a:pt x="0" y="31422"/>
                  </a:lnTo>
                  <a:lnTo>
                    <a:pt x="3692" y="39665"/>
                  </a:lnTo>
                  <a:lnTo>
                    <a:pt x="17154" y="51944"/>
                  </a:lnTo>
                  <a:lnTo>
                    <a:pt x="24486" y="53347"/>
                  </a:lnTo>
                  <a:lnTo>
                    <a:pt x="31715" y="51942"/>
                  </a:lnTo>
                  <a:lnTo>
                    <a:pt x="38874" y="48666"/>
                  </a:lnTo>
                  <a:lnTo>
                    <a:pt x="49947" y="35667"/>
                  </a:lnTo>
                  <a:lnTo>
                    <a:pt x="54538" y="27288"/>
                  </a:lnTo>
                  <a:lnTo>
                    <a:pt x="54089" y="22871"/>
                  </a:lnTo>
                  <a:lnTo>
                    <a:pt x="50280" y="21096"/>
                  </a:lnTo>
                  <a:lnTo>
                    <a:pt x="44232" y="21083"/>
                  </a:lnTo>
                  <a:lnTo>
                    <a:pt x="41368" y="25754"/>
                  </a:lnTo>
                  <a:lnTo>
                    <a:pt x="41308" y="43421"/>
                  </a:lnTo>
                  <a:lnTo>
                    <a:pt x="45269" y="48835"/>
                  </a:lnTo>
                  <a:lnTo>
                    <a:pt x="51419" y="51274"/>
                  </a:lnTo>
                  <a:lnTo>
                    <a:pt x="59028" y="51730"/>
                  </a:lnTo>
                  <a:lnTo>
                    <a:pt x="73722" y="45998"/>
                  </a:lnTo>
                  <a:lnTo>
                    <a:pt x="80916" y="41194"/>
                  </a:lnTo>
                  <a:lnTo>
                    <a:pt x="83373" y="35651"/>
                  </a:lnTo>
                  <a:lnTo>
                    <a:pt x="82670" y="29617"/>
                  </a:lnTo>
                  <a:lnTo>
                    <a:pt x="79863" y="23254"/>
                  </a:lnTo>
                  <a:lnTo>
                    <a:pt x="73312" y="19012"/>
                  </a:lnTo>
                  <a:lnTo>
                    <a:pt x="53554" y="14299"/>
                  </a:lnTo>
                  <a:lnTo>
                    <a:pt x="38534" y="15324"/>
                  </a:lnTo>
                  <a:lnTo>
                    <a:pt x="21605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16587" y="3305948"/>
              <a:ext cx="720437" cy="166848"/>
            </a:xfrm>
            <a:custGeom>
              <a:avLst/>
              <a:gdLst/>
              <a:ahLst/>
              <a:cxnLst/>
              <a:rect l="0" t="0" r="0" b="0"/>
              <a:pathLst>
                <a:path w="720437" h="166848">
                  <a:moveTo>
                    <a:pt x="5589" y="0"/>
                  </a:moveTo>
                  <a:lnTo>
                    <a:pt x="0" y="16767"/>
                  </a:lnTo>
                  <a:lnTo>
                    <a:pt x="693" y="24046"/>
                  </a:lnTo>
                  <a:lnTo>
                    <a:pt x="24802" y="65182"/>
                  </a:lnTo>
                  <a:lnTo>
                    <a:pt x="41034" y="78882"/>
                  </a:lnTo>
                  <a:lnTo>
                    <a:pt x="100684" y="107935"/>
                  </a:lnTo>
                  <a:lnTo>
                    <a:pt x="160268" y="132323"/>
                  </a:lnTo>
                  <a:lnTo>
                    <a:pt x="208108" y="144074"/>
                  </a:lnTo>
                  <a:lnTo>
                    <a:pt x="268911" y="154196"/>
                  </a:lnTo>
                  <a:lnTo>
                    <a:pt x="322159" y="160310"/>
                  </a:lnTo>
                  <a:lnTo>
                    <a:pt x="383326" y="166847"/>
                  </a:lnTo>
                  <a:lnTo>
                    <a:pt x="443329" y="160902"/>
                  </a:lnTo>
                  <a:lnTo>
                    <a:pt x="500241" y="158515"/>
                  </a:lnTo>
                  <a:lnTo>
                    <a:pt x="556544" y="152454"/>
                  </a:lnTo>
                  <a:lnTo>
                    <a:pt x="611555" y="139992"/>
                  </a:lnTo>
                  <a:lnTo>
                    <a:pt x="668267" y="122781"/>
                  </a:lnTo>
                  <a:lnTo>
                    <a:pt x="694698" y="106699"/>
                  </a:lnTo>
                  <a:lnTo>
                    <a:pt x="698961" y="99209"/>
                  </a:lnTo>
                  <a:lnTo>
                    <a:pt x="700579" y="81527"/>
                  </a:lnTo>
                  <a:lnTo>
                    <a:pt x="698203" y="77748"/>
                  </a:lnTo>
                  <a:lnTo>
                    <a:pt x="694279" y="77568"/>
                  </a:lnTo>
                  <a:lnTo>
                    <a:pt x="689324" y="79788"/>
                  </a:lnTo>
                  <a:lnTo>
                    <a:pt x="687190" y="84777"/>
                  </a:lnTo>
                  <a:lnTo>
                    <a:pt x="687939" y="99680"/>
                  </a:lnTo>
                  <a:lnTo>
                    <a:pt x="693286" y="105058"/>
                  </a:lnTo>
                  <a:lnTo>
                    <a:pt x="711705" y="111033"/>
                  </a:lnTo>
                  <a:lnTo>
                    <a:pt x="717318" y="107947"/>
                  </a:lnTo>
                  <a:lnTo>
                    <a:pt x="719891" y="101211"/>
                  </a:lnTo>
                  <a:lnTo>
                    <a:pt x="720436" y="92040"/>
                  </a:lnTo>
                  <a:lnTo>
                    <a:pt x="717290" y="87096"/>
                  </a:lnTo>
                  <a:lnTo>
                    <a:pt x="711683" y="84970"/>
                  </a:lnTo>
                  <a:lnTo>
                    <a:pt x="689941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865230" y="2253098"/>
              <a:ext cx="20408" cy="410612"/>
            </a:xfrm>
            <a:custGeom>
              <a:avLst/>
              <a:gdLst/>
              <a:ahLst/>
              <a:cxnLst/>
              <a:rect l="0" t="0" r="0" b="0"/>
              <a:pathLst>
                <a:path w="20408" h="410612">
                  <a:moveTo>
                    <a:pt x="9879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6331"/>
                  </a:lnTo>
                  <a:lnTo>
                    <a:pt x="10860" y="210097"/>
                  </a:lnTo>
                  <a:lnTo>
                    <a:pt x="17578" y="259953"/>
                  </a:lnTo>
                  <a:lnTo>
                    <a:pt x="19848" y="318721"/>
                  </a:lnTo>
                  <a:lnTo>
                    <a:pt x="20297" y="373050"/>
                  </a:lnTo>
                  <a:lnTo>
                    <a:pt x="20407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632827" y="2326798"/>
              <a:ext cx="273868" cy="245289"/>
            </a:xfrm>
            <a:custGeom>
              <a:avLst/>
              <a:gdLst/>
              <a:ahLst/>
              <a:cxnLst/>
              <a:rect l="0" t="0" r="0" b="0"/>
              <a:pathLst>
                <a:path w="273868" h="245289">
                  <a:moveTo>
                    <a:pt x="273867" y="147399"/>
                  </a:moveTo>
                  <a:lnTo>
                    <a:pt x="251510" y="147399"/>
                  </a:lnTo>
                  <a:lnTo>
                    <a:pt x="234294" y="153638"/>
                  </a:lnTo>
                  <a:lnTo>
                    <a:pt x="178409" y="178607"/>
                  </a:lnTo>
                  <a:lnTo>
                    <a:pt x="125206" y="204887"/>
                  </a:lnTo>
                  <a:lnTo>
                    <a:pt x="64748" y="233232"/>
                  </a:lnTo>
                  <a:lnTo>
                    <a:pt x="32142" y="245100"/>
                  </a:lnTo>
                  <a:lnTo>
                    <a:pt x="22640" y="245288"/>
                  </a:lnTo>
                  <a:lnTo>
                    <a:pt x="5842" y="239258"/>
                  </a:lnTo>
                  <a:lnTo>
                    <a:pt x="1598" y="232035"/>
                  </a:lnTo>
                  <a:lnTo>
                    <a:pt x="0" y="211531"/>
                  </a:lnTo>
                  <a:lnTo>
                    <a:pt x="11563" y="149720"/>
                  </a:lnTo>
                  <a:lnTo>
                    <a:pt x="24572" y="116501"/>
                  </a:lnTo>
                  <a:lnTo>
                    <a:pt x="48319" y="56026"/>
                  </a:lnTo>
                  <a:lnTo>
                    <a:pt x="632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80311" y="346387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2723" y="62478"/>
                  </a:lnTo>
                  <a:lnTo>
                    <a:pt x="10962" y="124776"/>
                  </a:lnTo>
                  <a:lnTo>
                    <a:pt x="10657" y="176051"/>
                  </a:lnTo>
                  <a:lnTo>
                    <a:pt x="10566" y="228288"/>
                  </a:lnTo>
                  <a:lnTo>
                    <a:pt x="2200" y="28985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85595" y="3395948"/>
              <a:ext cx="210571" cy="336802"/>
            </a:xfrm>
            <a:custGeom>
              <a:avLst/>
              <a:gdLst/>
              <a:ahLst/>
              <a:cxnLst/>
              <a:rect l="0" t="0" r="0" b="0"/>
              <a:pathLst>
                <a:path w="210571" h="336802">
                  <a:moveTo>
                    <a:pt x="0" y="88984"/>
                  </a:moveTo>
                  <a:lnTo>
                    <a:pt x="9576" y="57702"/>
                  </a:lnTo>
                  <a:lnTo>
                    <a:pt x="39404" y="13707"/>
                  </a:lnTo>
                  <a:lnTo>
                    <a:pt x="48497" y="7214"/>
                  </a:lnTo>
                  <a:lnTo>
                    <a:pt x="71077" y="0"/>
                  </a:lnTo>
                  <a:lnTo>
                    <a:pt x="81310" y="416"/>
                  </a:lnTo>
                  <a:lnTo>
                    <a:pt x="98919" y="7117"/>
                  </a:lnTo>
                  <a:lnTo>
                    <a:pt x="121987" y="29632"/>
                  </a:lnTo>
                  <a:lnTo>
                    <a:pt x="142337" y="69852"/>
                  </a:lnTo>
                  <a:lnTo>
                    <a:pt x="154502" y="121643"/>
                  </a:lnTo>
                  <a:lnTo>
                    <a:pt x="153793" y="163002"/>
                  </a:lnTo>
                  <a:lnTo>
                    <a:pt x="143074" y="224488"/>
                  </a:lnTo>
                  <a:lnTo>
                    <a:pt x="117902" y="287459"/>
                  </a:lnTo>
                  <a:lnTo>
                    <a:pt x="107383" y="308217"/>
                  </a:lnTo>
                  <a:lnTo>
                    <a:pt x="91010" y="325241"/>
                  </a:lnTo>
                  <a:lnTo>
                    <a:pt x="68915" y="334368"/>
                  </a:lnTo>
                  <a:lnTo>
                    <a:pt x="56472" y="336801"/>
                  </a:lnTo>
                  <a:lnTo>
                    <a:pt x="47007" y="334914"/>
                  </a:lnTo>
                  <a:lnTo>
                    <a:pt x="39527" y="330147"/>
                  </a:lnTo>
                  <a:lnTo>
                    <a:pt x="33371" y="323459"/>
                  </a:lnTo>
                  <a:lnTo>
                    <a:pt x="31606" y="315490"/>
                  </a:lnTo>
                  <a:lnTo>
                    <a:pt x="35885" y="297278"/>
                  </a:lnTo>
                  <a:lnTo>
                    <a:pt x="51448" y="261705"/>
                  </a:lnTo>
                  <a:lnTo>
                    <a:pt x="67319" y="244518"/>
                  </a:lnTo>
                  <a:lnTo>
                    <a:pt x="99106" y="228265"/>
                  </a:lnTo>
                  <a:lnTo>
                    <a:pt x="123596" y="222247"/>
                  </a:lnTo>
                  <a:lnTo>
                    <a:pt x="167914" y="227915"/>
                  </a:lnTo>
                  <a:lnTo>
                    <a:pt x="193642" y="236994"/>
                  </a:lnTo>
                  <a:lnTo>
                    <a:pt x="210570" y="24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17098" y="362180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57197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169699" y="3867191"/>
              <a:ext cx="1442405" cy="91525"/>
            </a:xfrm>
            <a:custGeom>
              <a:avLst/>
              <a:gdLst/>
              <a:ahLst/>
              <a:cxnLst/>
              <a:rect l="0" t="0" r="0" b="0"/>
              <a:pathLst>
                <a:path w="1442405" h="91525">
                  <a:moveTo>
                    <a:pt x="0" y="7296"/>
                  </a:moveTo>
                  <a:lnTo>
                    <a:pt x="33622" y="1230"/>
                  </a:lnTo>
                  <a:lnTo>
                    <a:pt x="85323" y="5751"/>
                  </a:lnTo>
                  <a:lnTo>
                    <a:pt x="140596" y="6990"/>
                  </a:lnTo>
                  <a:lnTo>
                    <a:pt x="190509" y="0"/>
                  </a:lnTo>
                  <a:lnTo>
                    <a:pt x="248028" y="525"/>
                  </a:lnTo>
                  <a:lnTo>
                    <a:pt x="305056" y="5958"/>
                  </a:lnTo>
                  <a:lnTo>
                    <a:pt x="361008" y="6899"/>
                  </a:lnTo>
                  <a:lnTo>
                    <a:pt x="421090" y="14453"/>
                  </a:lnTo>
                  <a:lnTo>
                    <a:pt x="474548" y="16825"/>
                  </a:lnTo>
                  <a:lnTo>
                    <a:pt x="523403" y="18698"/>
                  </a:lnTo>
                  <a:lnTo>
                    <a:pt x="578952" y="24972"/>
                  </a:lnTo>
                  <a:lnTo>
                    <a:pt x="629596" y="27351"/>
                  </a:lnTo>
                  <a:lnTo>
                    <a:pt x="691396" y="28056"/>
                  </a:lnTo>
                  <a:lnTo>
                    <a:pt x="744411" y="29435"/>
                  </a:lnTo>
                  <a:lnTo>
                    <a:pt x="806913" y="35562"/>
                  </a:lnTo>
                  <a:lnTo>
                    <a:pt x="860137" y="37898"/>
                  </a:lnTo>
                  <a:lnTo>
                    <a:pt x="922700" y="39760"/>
                  </a:lnTo>
                  <a:lnTo>
                    <a:pt x="972433" y="46030"/>
                  </a:lnTo>
                  <a:lnTo>
                    <a:pt x="1020314" y="49578"/>
                  </a:lnTo>
                  <a:lnTo>
                    <a:pt x="1081294" y="56349"/>
                  </a:lnTo>
                  <a:lnTo>
                    <a:pt x="1132897" y="58875"/>
                  </a:lnTo>
                  <a:lnTo>
                    <a:pt x="1189261" y="60793"/>
                  </a:lnTo>
                  <a:lnTo>
                    <a:pt x="1251414" y="68209"/>
                  </a:lnTo>
                  <a:lnTo>
                    <a:pt x="1300807" y="72917"/>
                  </a:lnTo>
                  <a:lnTo>
                    <a:pt x="1359896" y="81721"/>
                  </a:lnTo>
                  <a:lnTo>
                    <a:pt x="1409378" y="88619"/>
                  </a:lnTo>
                  <a:lnTo>
                    <a:pt x="1442404" y="915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77345" y="4000829"/>
              <a:ext cx="247694" cy="270339"/>
            </a:xfrm>
            <a:custGeom>
              <a:avLst/>
              <a:gdLst/>
              <a:ahLst/>
              <a:cxnLst/>
              <a:rect l="0" t="0" r="0" b="0"/>
              <a:pathLst>
                <a:path w="247694" h="270339">
                  <a:moveTo>
                    <a:pt x="176707" y="21057"/>
                  </a:moveTo>
                  <a:lnTo>
                    <a:pt x="165528" y="9878"/>
                  </a:lnTo>
                  <a:lnTo>
                    <a:pt x="158726" y="7755"/>
                  </a:lnTo>
                  <a:lnTo>
                    <a:pt x="141809" y="8516"/>
                  </a:lnTo>
                  <a:lnTo>
                    <a:pt x="81659" y="34071"/>
                  </a:lnTo>
                  <a:lnTo>
                    <a:pt x="55868" y="50909"/>
                  </a:lnTo>
                  <a:lnTo>
                    <a:pt x="33408" y="76305"/>
                  </a:lnTo>
                  <a:lnTo>
                    <a:pt x="5409" y="137099"/>
                  </a:lnTo>
                  <a:lnTo>
                    <a:pt x="0" y="174113"/>
                  </a:lnTo>
                  <a:lnTo>
                    <a:pt x="4973" y="197876"/>
                  </a:lnTo>
                  <a:lnTo>
                    <a:pt x="27231" y="241727"/>
                  </a:lnTo>
                  <a:lnTo>
                    <a:pt x="43592" y="256783"/>
                  </a:lnTo>
                  <a:lnTo>
                    <a:pt x="63732" y="266204"/>
                  </a:lnTo>
                  <a:lnTo>
                    <a:pt x="100209" y="270338"/>
                  </a:lnTo>
                  <a:lnTo>
                    <a:pt x="133764" y="263504"/>
                  </a:lnTo>
                  <a:lnTo>
                    <a:pt x="155281" y="253203"/>
                  </a:lnTo>
                  <a:lnTo>
                    <a:pt x="181537" y="228661"/>
                  </a:lnTo>
                  <a:lnTo>
                    <a:pt x="225647" y="168195"/>
                  </a:lnTo>
                  <a:lnTo>
                    <a:pt x="241250" y="136793"/>
                  </a:lnTo>
                  <a:lnTo>
                    <a:pt x="247693" y="99673"/>
                  </a:lnTo>
                  <a:lnTo>
                    <a:pt x="244013" y="64627"/>
                  </a:lnTo>
                  <a:lnTo>
                    <a:pt x="235476" y="45881"/>
                  </a:lnTo>
                  <a:lnTo>
                    <a:pt x="19776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190964" y="4000829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3292" y="27556"/>
                  </a:lnTo>
                  <a:lnTo>
                    <a:pt x="650" y="86898"/>
                  </a:lnTo>
                  <a:lnTo>
                    <a:pt x="193" y="137661"/>
                  </a:lnTo>
                  <a:lnTo>
                    <a:pt x="57" y="186628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018324" y="4000829"/>
              <a:ext cx="183169" cy="190976"/>
            </a:xfrm>
            <a:custGeom>
              <a:avLst/>
              <a:gdLst/>
              <a:ahLst/>
              <a:cxnLst/>
              <a:rect l="0" t="0" r="0" b="0"/>
              <a:pathLst>
                <a:path w="183169" h="190976">
                  <a:moveTo>
                    <a:pt x="183168" y="105285"/>
                  </a:moveTo>
                  <a:lnTo>
                    <a:pt x="160811" y="105285"/>
                  </a:lnTo>
                  <a:lnTo>
                    <a:pt x="143596" y="111524"/>
                  </a:lnTo>
                  <a:lnTo>
                    <a:pt x="87711" y="147946"/>
                  </a:lnTo>
                  <a:lnTo>
                    <a:pt x="30393" y="186441"/>
                  </a:lnTo>
                  <a:lnTo>
                    <a:pt x="18147" y="190975"/>
                  </a:lnTo>
                  <a:lnTo>
                    <a:pt x="9983" y="189317"/>
                  </a:lnTo>
                  <a:lnTo>
                    <a:pt x="4541" y="183534"/>
                  </a:lnTo>
                  <a:lnTo>
                    <a:pt x="912" y="174998"/>
                  </a:lnTo>
                  <a:lnTo>
                    <a:pt x="0" y="156156"/>
                  </a:lnTo>
                  <a:lnTo>
                    <a:pt x="15269" y="94600"/>
                  </a:lnTo>
                  <a:lnTo>
                    <a:pt x="22286" y="56885"/>
                  </a:lnTo>
                  <a:lnTo>
                    <a:pt x="27485" y="21144"/>
                  </a:lnTo>
                  <a:lnTo>
                    <a:pt x="3576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73200" y="2263626"/>
              <a:ext cx="28293" cy="347442"/>
            </a:xfrm>
            <a:custGeom>
              <a:avLst/>
              <a:gdLst/>
              <a:ahLst/>
              <a:cxnLst/>
              <a:rect l="0" t="0" r="0" b="0"/>
              <a:pathLst>
                <a:path w="28293" h="347442">
                  <a:moveTo>
                    <a:pt x="7235" y="0"/>
                  </a:moveTo>
                  <a:lnTo>
                    <a:pt x="0" y="27557"/>
                  </a:lnTo>
                  <a:lnTo>
                    <a:pt x="476" y="80659"/>
                  </a:lnTo>
                  <a:lnTo>
                    <a:pt x="5900" y="136816"/>
                  </a:lnTo>
                  <a:lnTo>
                    <a:pt x="12429" y="187027"/>
                  </a:lnTo>
                  <a:lnTo>
                    <a:pt x="16183" y="238950"/>
                  </a:lnTo>
                  <a:lnTo>
                    <a:pt x="24687" y="299321"/>
                  </a:lnTo>
                  <a:lnTo>
                    <a:pt x="28292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011979" y="4350856"/>
              <a:ext cx="228887" cy="323798"/>
            </a:xfrm>
            <a:custGeom>
              <a:avLst/>
              <a:gdLst/>
              <a:ahLst/>
              <a:cxnLst/>
              <a:rect l="0" t="0" r="0" b="0"/>
              <a:pathLst>
                <a:path w="228887" h="323798">
                  <a:moveTo>
                    <a:pt x="0" y="50055"/>
                  </a:moveTo>
                  <a:lnTo>
                    <a:pt x="34898" y="20747"/>
                  </a:lnTo>
                  <a:lnTo>
                    <a:pt x="69742" y="6147"/>
                  </a:lnTo>
                  <a:lnTo>
                    <a:pt x="109701" y="0"/>
                  </a:lnTo>
                  <a:lnTo>
                    <a:pt x="134154" y="4802"/>
                  </a:lnTo>
                  <a:lnTo>
                    <a:pt x="145587" y="9358"/>
                  </a:lnTo>
                  <a:lnTo>
                    <a:pt x="152041" y="15905"/>
                  </a:lnTo>
                  <a:lnTo>
                    <a:pt x="155173" y="23779"/>
                  </a:lnTo>
                  <a:lnTo>
                    <a:pt x="156091" y="32538"/>
                  </a:lnTo>
                  <a:lnTo>
                    <a:pt x="150872" y="51629"/>
                  </a:lnTo>
                  <a:lnTo>
                    <a:pt x="134780" y="78987"/>
                  </a:lnTo>
                  <a:lnTo>
                    <a:pt x="112074" y="101912"/>
                  </a:lnTo>
                  <a:lnTo>
                    <a:pt x="102792" y="109193"/>
                  </a:lnTo>
                  <a:lnTo>
                    <a:pt x="100114" y="112877"/>
                  </a:lnTo>
                  <a:lnTo>
                    <a:pt x="101837" y="114164"/>
                  </a:lnTo>
                  <a:lnTo>
                    <a:pt x="113111" y="114813"/>
                  </a:lnTo>
                  <a:lnTo>
                    <a:pt x="158958" y="127936"/>
                  </a:lnTo>
                  <a:lnTo>
                    <a:pt x="184229" y="143581"/>
                  </a:lnTo>
                  <a:lnTo>
                    <a:pt x="206535" y="163035"/>
                  </a:lnTo>
                  <a:lnTo>
                    <a:pt x="222373" y="189206"/>
                  </a:lnTo>
                  <a:lnTo>
                    <a:pt x="228886" y="224776"/>
                  </a:lnTo>
                  <a:lnTo>
                    <a:pt x="224170" y="245082"/>
                  </a:lnTo>
                  <a:lnTo>
                    <a:pt x="202078" y="277182"/>
                  </a:lnTo>
                  <a:lnTo>
                    <a:pt x="141065" y="311135"/>
                  </a:lnTo>
                  <a:lnTo>
                    <a:pt x="84228" y="3237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48725" y="4695709"/>
              <a:ext cx="1179193" cy="21059"/>
            </a:xfrm>
            <a:custGeom>
              <a:avLst/>
              <a:gdLst/>
              <a:ahLst/>
              <a:cxnLst/>
              <a:rect l="0" t="0" r="0" b="0"/>
              <a:pathLst>
                <a:path w="1179193" h="21059">
                  <a:moveTo>
                    <a:pt x="0" y="0"/>
                  </a:moveTo>
                  <a:lnTo>
                    <a:pt x="57264" y="0"/>
                  </a:lnTo>
                  <a:lnTo>
                    <a:pt x="118157" y="5590"/>
                  </a:lnTo>
                  <a:lnTo>
                    <a:pt x="177584" y="9554"/>
                  </a:lnTo>
                  <a:lnTo>
                    <a:pt x="233161" y="11410"/>
                  </a:lnTo>
                  <a:lnTo>
                    <a:pt x="288363" y="17679"/>
                  </a:lnTo>
                  <a:lnTo>
                    <a:pt x="348653" y="20057"/>
                  </a:lnTo>
                  <a:lnTo>
                    <a:pt x="408631" y="19591"/>
                  </a:lnTo>
                  <a:lnTo>
                    <a:pt x="460587" y="13734"/>
                  </a:lnTo>
                  <a:lnTo>
                    <a:pt x="503403" y="11954"/>
                  </a:lnTo>
                  <a:lnTo>
                    <a:pt x="549728" y="11163"/>
                  </a:lnTo>
                  <a:lnTo>
                    <a:pt x="612489" y="10717"/>
                  </a:lnTo>
                  <a:lnTo>
                    <a:pt x="675616" y="10566"/>
                  </a:lnTo>
                  <a:lnTo>
                    <a:pt x="736656" y="10537"/>
                  </a:lnTo>
                  <a:lnTo>
                    <a:pt x="797206" y="10532"/>
                  </a:lnTo>
                  <a:lnTo>
                    <a:pt x="846342" y="10530"/>
                  </a:lnTo>
                  <a:lnTo>
                    <a:pt x="904867" y="10529"/>
                  </a:lnTo>
                  <a:lnTo>
                    <a:pt x="961487" y="10529"/>
                  </a:lnTo>
                  <a:lnTo>
                    <a:pt x="1017732" y="10529"/>
                  </a:lnTo>
                  <a:lnTo>
                    <a:pt x="1070782" y="13649"/>
                  </a:lnTo>
                  <a:lnTo>
                    <a:pt x="1132172" y="19594"/>
                  </a:lnTo>
                  <a:lnTo>
                    <a:pt x="1179192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106735" y="4811523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21057" y="48931"/>
                  </a:lnTo>
                  <a:lnTo>
                    <a:pt x="21057" y="108061"/>
                  </a:lnTo>
                  <a:lnTo>
                    <a:pt x="12725" y="170555"/>
                  </a:lnTo>
                  <a:lnTo>
                    <a:pt x="5373" y="22502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51444" y="4742132"/>
              <a:ext cx="308018" cy="397323"/>
            </a:xfrm>
            <a:custGeom>
              <a:avLst/>
              <a:gdLst/>
              <a:ahLst/>
              <a:cxnLst/>
              <a:rect l="0" t="0" r="0" b="0"/>
              <a:pathLst>
                <a:path w="308018" h="397323">
                  <a:moveTo>
                    <a:pt x="13219" y="79920"/>
                  </a:moveTo>
                  <a:lnTo>
                    <a:pt x="22794" y="48637"/>
                  </a:lnTo>
                  <a:lnTo>
                    <a:pt x="52623" y="10232"/>
                  </a:lnTo>
                  <a:lnTo>
                    <a:pt x="72456" y="2154"/>
                  </a:lnTo>
                  <a:lnTo>
                    <a:pt x="84295" y="0"/>
                  </a:lnTo>
                  <a:lnTo>
                    <a:pt x="103689" y="3846"/>
                  </a:lnTo>
                  <a:lnTo>
                    <a:pt x="127762" y="19164"/>
                  </a:lnTo>
                  <a:lnTo>
                    <a:pt x="142507" y="34200"/>
                  </a:lnTo>
                  <a:lnTo>
                    <a:pt x="156858" y="56480"/>
                  </a:lnTo>
                  <a:lnTo>
                    <a:pt x="166913" y="106510"/>
                  </a:lnTo>
                  <a:lnTo>
                    <a:pt x="169892" y="154609"/>
                  </a:lnTo>
                  <a:lnTo>
                    <a:pt x="170775" y="204085"/>
                  </a:lnTo>
                  <a:lnTo>
                    <a:pt x="165448" y="255789"/>
                  </a:lnTo>
                  <a:lnTo>
                    <a:pt x="151997" y="310022"/>
                  </a:lnTo>
                  <a:lnTo>
                    <a:pt x="121340" y="372899"/>
                  </a:lnTo>
                  <a:lnTo>
                    <a:pt x="101437" y="388727"/>
                  </a:lnTo>
                  <a:lnTo>
                    <a:pt x="78164" y="397322"/>
                  </a:lnTo>
                  <a:lnTo>
                    <a:pt x="56121" y="397242"/>
                  </a:lnTo>
                  <a:lnTo>
                    <a:pt x="37745" y="390188"/>
                  </a:lnTo>
                  <a:lnTo>
                    <a:pt x="29570" y="385031"/>
                  </a:lnTo>
                  <a:lnTo>
                    <a:pt x="17367" y="369943"/>
                  </a:lnTo>
                  <a:lnTo>
                    <a:pt x="0" y="326071"/>
                  </a:lnTo>
                  <a:lnTo>
                    <a:pt x="73" y="286084"/>
                  </a:lnTo>
                  <a:lnTo>
                    <a:pt x="7767" y="264745"/>
                  </a:lnTo>
                  <a:lnTo>
                    <a:pt x="13093" y="255779"/>
                  </a:lnTo>
                  <a:lnTo>
                    <a:pt x="28371" y="242697"/>
                  </a:lnTo>
                  <a:lnTo>
                    <a:pt x="48029" y="234153"/>
                  </a:lnTo>
                  <a:lnTo>
                    <a:pt x="72364" y="230356"/>
                  </a:lnTo>
                  <a:lnTo>
                    <a:pt x="112372" y="239397"/>
                  </a:lnTo>
                  <a:lnTo>
                    <a:pt x="173458" y="273218"/>
                  </a:lnTo>
                  <a:lnTo>
                    <a:pt x="234406" y="321403"/>
                  </a:lnTo>
                  <a:lnTo>
                    <a:pt x="281431" y="349715"/>
                  </a:lnTo>
                  <a:lnTo>
                    <a:pt x="308017" y="3641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92943" y="2274155"/>
              <a:ext cx="27678" cy="347441"/>
            </a:xfrm>
            <a:custGeom>
              <a:avLst/>
              <a:gdLst/>
              <a:ahLst/>
              <a:cxnLst/>
              <a:rect l="0" t="0" r="0" b="0"/>
              <a:pathLst>
                <a:path w="27678" h="347441">
                  <a:moveTo>
                    <a:pt x="19160" y="0"/>
                  </a:moveTo>
                  <a:lnTo>
                    <a:pt x="4506" y="58617"/>
                  </a:lnTo>
                  <a:lnTo>
                    <a:pt x="0" y="110175"/>
                  </a:lnTo>
                  <a:lnTo>
                    <a:pt x="6883" y="167602"/>
                  </a:lnTo>
                  <a:lnTo>
                    <a:pt x="19508" y="229725"/>
                  </a:lnTo>
                  <a:lnTo>
                    <a:pt x="27677" y="287403"/>
                  </a:lnTo>
                  <a:lnTo>
                    <a:pt x="1916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390813" y="2263626"/>
              <a:ext cx="210763" cy="255831"/>
            </a:xfrm>
            <a:custGeom>
              <a:avLst/>
              <a:gdLst/>
              <a:ahLst/>
              <a:cxnLst/>
              <a:rect l="0" t="0" r="0" b="0"/>
              <a:pathLst>
                <a:path w="210763" h="255831">
                  <a:moveTo>
                    <a:pt x="210762" y="189513"/>
                  </a:moveTo>
                  <a:lnTo>
                    <a:pt x="168071" y="192633"/>
                  </a:lnTo>
                  <a:lnTo>
                    <a:pt x="120830" y="209757"/>
                  </a:lnTo>
                  <a:lnTo>
                    <a:pt x="62323" y="243822"/>
                  </a:lnTo>
                  <a:lnTo>
                    <a:pt x="31469" y="255648"/>
                  </a:lnTo>
                  <a:lnTo>
                    <a:pt x="22213" y="255830"/>
                  </a:lnTo>
                  <a:lnTo>
                    <a:pt x="5689" y="249793"/>
                  </a:lnTo>
                  <a:lnTo>
                    <a:pt x="1517" y="243738"/>
                  </a:lnTo>
                  <a:lnTo>
                    <a:pt x="0" y="227651"/>
                  </a:lnTo>
                  <a:lnTo>
                    <a:pt x="8560" y="173087"/>
                  </a:lnTo>
                  <a:lnTo>
                    <a:pt x="21515" y="119155"/>
                  </a:lnTo>
                  <a:lnTo>
                    <a:pt x="35339" y="68771"/>
                  </a:lnTo>
                  <a:lnTo>
                    <a:pt x="41388" y="12292"/>
                  </a:lnTo>
                  <a:lnTo>
                    <a:pt x="4230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07169" y="5222134"/>
              <a:ext cx="10096" cy="294800"/>
            </a:xfrm>
            <a:custGeom>
              <a:avLst/>
              <a:gdLst/>
              <a:ahLst/>
              <a:cxnLst/>
              <a:rect l="0" t="0" r="0" b="0"/>
              <a:pathLst>
                <a:path w="10096" h="294800">
                  <a:moveTo>
                    <a:pt x="10095" y="0"/>
                  </a:moveTo>
                  <a:lnTo>
                    <a:pt x="1762" y="37478"/>
                  </a:lnTo>
                  <a:lnTo>
                    <a:pt x="0" y="100081"/>
                  </a:lnTo>
                  <a:lnTo>
                    <a:pt x="5284" y="153916"/>
                  </a:lnTo>
                  <a:lnTo>
                    <a:pt x="8670" y="206912"/>
                  </a:lnTo>
                  <a:lnTo>
                    <a:pt x="9814" y="265307"/>
                  </a:lnTo>
                  <a:lnTo>
                    <a:pt x="10095" y="2947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22549" y="5256308"/>
              <a:ext cx="252685" cy="334400"/>
            </a:xfrm>
            <a:custGeom>
              <a:avLst/>
              <a:gdLst/>
              <a:ahLst/>
              <a:cxnLst/>
              <a:rect l="0" t="0" r="0" b="0"/>
              <a:pathLst>
                <a:path w="252685" h="334400">
                  <a:moveTo>
                    <a:pt x="0" y="50054"/>
                  </a:moveTo>
                  <a:lnTo>
                    <a:pt x="37086" y="15308"/>
                  </a:lnTo>
                  <a:lnTo>
                    <a:pt x="55088" y="6145"/>
                  </a:lnTo>
                  <a:lnTo>
                    <a:pt x="90541" y="0"/>
                  </a:lnTo>
                  <a:lnTo>
                    <a:pt x="113940" y="4801"/>
                  </a:lnTo>
                  <a:lnTo>
                    <a:pt x="134868" y="15904"/>
                  </a:lnTo>
                  <a:lnTo>
                    <a:pt x="151968" y="32537"/>
                  </a:lnTo>
                  <a:lnTo>
                    <a:pt x="169160" y="67221"/>
                  </a:lnTo>
                  <a:lnTo>
                    <a:pt x="185449" y="119692"/>
                  </a:lnTo>
                  <a:lnTo>
                    <a:pt x="197889" y="181451"/>
                  </a:lnTo>
                  <a:lnTo>
                    <a:pt x="193815" y="228067"/>
                  </a:lnTo>
                  <a:lnTo>
                    <a:pt x="173552" y="279410"/>
                  </a:lnTo>
                  <a:lnTo>
                    <a:pt x="152679" y="311424"/>
                  </a:lnTo>
                  <a:lnTo>
                    <a:pt x="134538" y="328435"/>
                  </a:lnTo>
                  <a:lnTo>
                    <a:pt x="124787" y="332738"/>
                  </a:lnTo>
                  <a:lnTo>
                    <a:pt x="104593" y="334399"/>
                  </a:lnTo>
                  <a:lnTo>
                    <a:pt x="95465" y="330864"/>
                  </a:lnTo>
                  <a:lnTo>
                    <a:pt x="79083" y="317578"/>
                  </a:lnTo>
                  <a:lnTo>
                    <a:pt x="70243" y="296856"/>
                  </a:lnTo>
                  <a:lnTo>
                    <a:pt x="67885" y="284779"/>
                  </a:lnTo>
                  <a:lnTo>
                    <a:pt x="71505" y="262001"/>
                  </a:lnTo>
                  <a:lnTo>
                    <a:pt x="75746" y="251013"/>
                  </a:lnTo>
                  <a:lnTo>
                    <a:pt x="83253" y="243689"/>
                  </a:lnTo>
                  <a:lnTo>
                    <a:pt x="104072" y="235550"/>
                  </a:lnTo>
                  <a:lnTo>
                    <a:pt x="162800" y="229155"/>
                  </a:lnTo>
                  <a:lnTo>
                    <a:pt x="217555" y="220959"/>
                  </a:lnTo>
                  <a:lnTo>
                    <a:pt x="252684" y="218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801409" y="541164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7725" y="6403"/>
                  </a:lnTo>
                  <a:lnTo>
                    <a:pt x="12154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59295" y="5643274"/>
              <a:ext cx="1158136" cy="73701"/>
            </a:xfrm>
            <a:custGeom>
              <a:avLst/>
              <a:gdLst/>
              <a:ahLst/>
              <a:cxnLst/>
              <a:rect l="0" t="0" r="0" b="0"/>
              <a:pathLst>
                <a:path w="1158136" h="73701">
                  <a:moveTo>
                    <a:pt x="0" y="73700"/>
                  </a:moveTo>
                  <a:lnTo>
                    <a:pt x="11179" y="62521"/>
                  </a:lnTo>
                  <a:lnTo>
                    <a:pt x="40487" y="49981"/>
                  </a:lnTo>
                  <a:lnTo>
                    <a:pt x="100718" y="35263"/>
                  </a:lnTo>
                  <a:lnTo>
                    <a:pt x="153975" y="24616"/>
                  </a:lnTo>
                  <a:lnTo>
                    <a:pt x="197505" y="17570"/>
                  </a:lnTo>
                  <a:lnTo>
                    <a:pt x="244148" y="13658"/>
                  </a:lnTo>
                  <a:lnTo>
                    <a:pt x="307086" y="11456"/>
                  </a:lnTo>
                  <a:lnTo>
                    <a:pt x="367849" y="7684"/>
                  </a:lnTo>
                  <a:lnTo>
                    <a:pt x="413833" y="3415"/>
                  </a:lnTo>
                  <a:lnTo>
                    <a:pt x="467198" y="1012"/>
                  </a:lnTo>
                  <a:lnTo>
                    <a:pt x="519535" y="300"/>
                  </a:lnTo>
                  <a:lnTo>
                    <a:pt x="573256" y="89"/>
                  </a:lnTo>
                  <a:lnTo>
                    <a:pt x="631938" y="27"/>
                  </a:lnTo>
                  <a:lnTo>
                    <a:pt x="688059" y="8"/>
                  </a:lnTo>
                  <a:lnTo>
                    <a:pt x="748622" y="3"/>
                  </a:lnTo>
                  <a:lnTo>
                    <a:pt x="809850" y="1"/>
                  </a:lnTo>
                  <a:lnTo>
                    <a:pt x="866726" y="1171"/>
                  </a:lnTo>
                  <a:lnTo>
                    <a:pt x="928682" y="6066"/>
                  </a:lnTo>
                  <a:lnTo>
                    <a:pt x="974657" y="3476"/>
                  </a:lnTo>
                  <a:lnTo>
                    <a:pt x="1019268" y="1545"/>
                  </a:lnTo>
                  <a:lnTo>
                    <a:pt x="1063661" y="687"/>
                  </a:lnTo>
                  <a:lnTo>
                    <a:pt x="1126503" y="204"/>
                  </a:lnTo>
                  <a:lnTo>
                    <a:pt x="11581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279356" y="5780145"/>
              <a:ext cx="325107" cy="298700"/>
            </a:xfrm>
            <a:custGeom>
              <a:avLst/>
              <a:gdLst/>
              <a:ahLst/>
              <a:cxnLst/>
              <a:rect l="0" t="0" r="0" b="0"/>
              <a:pathLst>
                <a:path w="325107" h="298700">
                  <a:moveTo>
                    <a:pt x="174820" y="31585"/>
                  </a:moveTo>
                  <a:lnTo>
                    <a:pt x="152464" y="31585"/>
                  </a:lnTo>
                  <a:lnTo>
                    <a:pt x="121792" y="42764"/>
                  </a:lnTo>
                  <a:lnTo>
                    <a:pt x="59265" y="94918"/>
                  </a:lnTo>
                  <a:lnTo>
                    <a:pt x="16915" y="148338"/>
                  </a:lnTo>
                  <a:lnTo>
                    <a:pt x="9888" y="158553"/>
                  </a:lnTo>
                  <a:lnTo>
                    <a:pt x="0" y="200877"/>
                  </a:lnTo>
                  <a:lnTo>
                    <a:pt x="7044" y="227319"/>
                  </a:lnTo>
                  <a:lnTo>
                    <a:pt x="34574" y="267300"/>
                  </a:lnTo>
                  <a:lnTo>
                    <a:pt x="61126" y="284830"/>
                  </a:lnTo>
                  <a:lnTo>
                    <a:pt x="91220" y="297434"/>
                  </a:lnTo>
                  <a:lnTo>
                    <a:pt x="115048" y="298699"/>
                  </a:lnTo>
                  <a:lnTo>
                    <a:pt x="168473" y="295568"/>
                  </a:lnTo>
                  <a:lnTo>
                    <a:pt x="204525" y="289437"/>
                  </a:lnTo>
                  <a:lnTo>
                    <a:pt x="231845" y="274622"/>
                  </a:lnTo>
                  <a:lnTo>
                    <a:pt x="283460" y="226794"/>
                  </a:lnTo>
                  <a:lnTo>
                    <a:pt x="308540" y="188558"/>
                  </a:lnTo>
                  <a:lnTo>
                    <a:pt x="325106" y="141621"/>
                  </a:lnTo>
                  <a:lnTo>
                    <a:pt x="324894" y="95514"/>
                  </a:lnTo>
                  <a:lnTo>
                    <a:pt x="311834" y="55986"/>
                  </a:lnTo>
                  <a:lnTo>
                    <a:pt x="287556" y="27636"/>
                  </a:lnTo>
                  <a:lnTo>
                    <a:pt x="252547" y="10008"/>
                  </a:lnTo>
                  <a:lnTo>
                    <a:pt x="197432" y="1318"/>
                  </a:lnTo>
                  <a:lnTo>
                    <a:pt x="1853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475056" y="2611067"/>
            <a:ext cx="2576296" cy="891177"/>
            <a:chOff x="475056" y="2611067"/>
            <a:chExt cx="2576296" cy="891177"/>
          </a:xfrm>
        </p:grpSpPr>
        <p:sp>
          <p:nvSpPr>
            <p:cNvPr id="70" name="Freeform 69"/>
            <p:cNvSpPr/>
            <p:nvPr/>
          </p:nvSpPr>
          <p:spPr>
            <a:xfrm>
              <a:off x="822608" y="2926325"/>
              <a:ext cx="180882" cy="575919"/>
            </a:xfrm>
            <a:custGeom>
              <a:avLst/>
              <a:gdLst/>
              <a:ahLst/>
              <a:cxnLst/>
              <a:rect l="0" t="0" r="0" b="0"/>
              <a:pathLst>
                <a:path w="180882" h="575919">
                  <a:moveTo>
                    <a:pt x="40728" y="211167"/>
                  </a:moveTo>
                  <a:lnTo>
                    <a:pt x="35139" y="227934"/>
                  </a:lnTo>
                  <a:lnTo>
                    <a:pt x="39183" y="289732"/>
                  </a:lnTo>
                  <a:lnTo>
                    <a:pt x="43390" y="342070"/>
                  </a:lnTo>
                  <a:lnTo>
                    <a:pt x="48926" y="398912"/>
                  </a:lnTo>
                  <a:lnTo>
                    <a:pt x="53686" y="452798"/>
                  </a:lnTo>
                  <a:lnTo>
                    <a:pt x="59385" y="505810"/>
                  </a:lnTo>
                  <a:lnTo>
                    <a:pt x="61074" y="555442"/>
                  </a:lnTo>
                  <a:lnTo>
                    <a:pt x="61311" y="570535"/>
                  </a:lnTo>
                  <a:lnTo>
                    <a:pt x="62639" y="575918"/>
                  </a:lnTo>
                  <a:lnTo>
                    <a:pt x="64694" y="574827"/>
                  </a:lnTo>
                  <a:lnTo>
                    <a:pt x="67234" y="569420"/>
                  </a:lnTo>
                  <a:lnTo>
                    <a:pt x="64075" y="519885"/>
                  </a:lnTo>
                  <a:lnTo>
                    <a:pt x="59118" y="466948"/>
                  </a:lnTo>
                  <a:lnTo>
                    <a:pt x="47220" y="416759"/>
                  </a:lnTo>
                  <a:lnTo>
                    <a:pt x="37063" y="358911"/>
                  </a:lnTo>
                  <a:lnTo>
                    <a:pt x="23150" y="296113"/>
                  </a:lnTo>
                  <a:lnTo>
                    <a:pt x="12643" y="241015"/>
                  </a:lnTo>
                  <a:lnTo>
                    <a:pt x="3291" y="187126"/>
                  </a:lnTo>
                  <a:lnTo>
                    <a:pt x="0" y="135283"/>
                  </a:lnTo>
                  <a:lnTo>
                    <a:pt x="2008" y="75252"/>
                  </a:lnTo>
                  <a:lnTo>
                    <a:pt x="8311" y="48985"/>
                  </a:lnTo>
                  <a:lnTo>
                    <a:pt x="18912" y="29512"/>
                  </a:lnTo>
                  <a:lnTo>
                    <a:pt x="49212" y="5395"/>
                  </a:lnTo>
                  <a:lnTo>
                    <a:pt x="71405" y="0"/>
                  </a:lnTo>
                  <a:lnTo>
                    <a:pt x="114248" y="6068"/>
                  </a:lnTo>
                  <a:lnTo>
                    <a:pt x="132285" y="18237"/>
                  </a:lnTo>
                  <a:lnTo>
                    <a:pt x="155594" y="47937"/>
                  </a:lnTo>
                  <a:lnTo>
                    <a:pt x="178841" y="94306"/>
                  </a:lnTo>
                  <a:lnTo>
                    <a:pt x="180881" y="115945"/>
                  </a:lnTo>
                  <a:lnTo>
                    <a:pt x="172658" y="158432"/>
                  </a:lnTo>
                  <a:lnTo>
                    <a:pt x="157547" y="190083"/>
                  </a:lnTo>
                  <a:lnTo>
                    <a:pt x="138661" y="204916"/>
                  </a:lnTo>
                  <a:lnTo>
                    <a:pt x="81951" y="228556"/>
                  </a:lnTo>
                  <a:lnTo>
                    <a:pt x="72314" y="232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231834" y="2916393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8" y="19129"/>
                  </a:lnTo>
                  <a:lnTo>
                    <a:pt x="23933" y="3688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52891" y="303220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363" y="5589"/>
                  </a:lnTo>
                  <a:lnTo>
                    <a:pt x="54978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26673" y="289533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4312" y="3120"/>
                  </a:lnTo>
                  <a:lnTo>
                    <a:pt x="59365" y="146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21513" y="2716352"/>
              <a:ext cx="26647" cy="452726"/>
            </a:xfrm>
            <a:custGeom>
              <a:avLst/>
              <a:gdLst/>
              <a:ahLst/>
              <a:cxnLst/>
              <a:rect l="0" t="0" r="0" b="0"/>
              <a:pathLst>
                <a:path w="26647" h="452726">
                  <a:moveTo>
                    <a:pt x="21057" y="0"/>
                  </a:moveTo>
                  <a:lnTo>
                    <a:pt x="26646" y="16767"/>
                  </a:lnTo>
                  <a:lnTo>
                    <a:pt x="23374" y="64620"/>
                  </a:lnTo>
                  <a:lnTo>
                    <a:pt x="20573" y="117023"/>
                  </a:lnTo>
                  <a:lnTo>
                    <a:pt x="9739" y="174717"/>
                  </a:lnTo>
                  <a:lnTo>
                    <a:pt x="2885" y="221784"/>
                  </a:lnTo>
                  <a:lnTo>
                    <a:pt x="855" y="284472"/>
                  </a:lnTo>
                  <a:lnTo>
                    <a:pt x="253" y="341261"/>
                  </a:lnTo>
                  <a:lnTo>
                    <a:pt x="50" y="402372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029506" y="2790051"/>
              <a:ext cx="202536" cy="203097"/>
            </a:xfrm>
            <a:custGeom>
              <a:avLst/>
              <a:gdLst/>
              <a:ahLst/>
              <a:cxnLst/>
              <a:rect l="0" t="0" r="0" b="0"/>
              <a:pathLst>
                <a:path w="202536" h="203097">
                  <a:moveTo>
                    <a:pt x="202535" y="136871"/>
                  </a:moveTo>
                  <a:lnTo>
                    <a:pt x="168913" y="139211"/>
                  </a:lnTo>
                  <a:lnTo>
                    <a:pt x="109128" y="160590"/>
                  </a:lnTo>
                  <a:lnTo>
                    <a:pt x="53791" y="191485"/>
                  </a:lnTo>
                  <a:lnTo>
                    <a:pt x="23152" y="203096"/>
                  </a:lnTo>
                  <a:lnTo>
                    <a:pt x="15096" y="200908"/>
                  </a:lnTo>
                  <a:lnTo>
                    <a:pt x="8556" y="194770"/>
                  </a:lnTo>
                  <a:lnTo>
                    <a:pt x="3025" y="185999"/>
                  </a:lnTo>
                  <a:lnTo>
                    <a:pt x="0" y="166895"/>
                  </a:lnTo>
                  <a:lnTo>
                    <a:pt x="10571" y="108373"/>
                  </a:lnTo>
                  <a:lnTo>
                    <a:pt x="27199" y="53049"/>
                  </a:lnTo>
                  <a:lnTo>
                    <a:pt x="4460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47929" y="2832165"/>
              <a:ext cx="20984" cy="336913"/>
            </a:xfrm>
            <a:custGeom>
              <a:avLst/>
              <a:gdLst/>
              <a:ahLst/>
              <a:cxnLst/>
              <a:rect l="0" t="0" r="0" b="0"/>
              <a:pathLst>
                <a:path w="20984" h="336913">
                  <a:moveTo>
                    <a:pt x="20983" y="0"/>
                  </a:moveTo>
                  <a:lnTo>
                    <a:pt x="9530" y="54145"/>
                  </a:lnTo>
                  <a:lnTo>
                    <a:pt x="2771" y="101441"/>
                  </a:lnTo>
                  <a:lnTo>
                    <a:pt x="769" y="159908"/>
                  </a:lnTo>
                  <a:lnTo>
                    <a:pt x="175" y="218566"/>
                  </a:lnTo>
                  <a:lnTo>
                    <a:pt x="0" y="269872"/>
                  </a:lnTo>
                  <a:lnTo>
                    <a:pt x="3067" y="308470"/>
                  </a:lnTo>
                  <a:lnTo>
                    <a:pt x="1045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716352" y="2853222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31585" y="0"/>
                  </a:moveTo>
                  <a:lnTo>
                    <a:pt x="20407" y="11179"/>
                  </a:lnTo>
                  <a:lnTo>
                    <a:pt x="7866" y="40487"/>
                  </a:lnTo>
                  <a:lnTo>
                    <a:pt x="1554" y="100718"/>
                  </a:lnTo>
                  <a:lnTo>
                    <a:pt x="460" y="152805"/>
                  </a:lnTo>
                  <a:lnTo>
                    <a:pt x="136" y="211002"/>
                  </a:lnTo>
                  <a:lnTo>
                    <a:pt x="40" y="264641"/>
                  </a:lnTo>
                  <a:lnTo>
                    <a:pt x="8" y="31904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60845" y="2937450"/>
              <a:ext cx="244979" cy="155722"/>
            </a:xfrm>
            <a:custGeom>
              <a:avLst/>
              <a:gdLst/>
              <a:ahLst/>
              <a:cxnLst/>
              <a:rect l="0" t="0" r="0" b="0"/>
              <a:pathLst>
                <a:path w="244979" h="155722">
                  <a:moveTo>
                    <a:pt x="244978" y="84228"/>
                  </a:moveTo>
                  <a:lnTo>
                    <a:pt x="186362" y="98883"/>
                  </a:lnTo>
                  <a:lnTo>
                    <a:pt x="129765" y="119015"/>
                  </a:lnTo>
                  <a:lnTo>
                    <a:pt x="76602" y="142925"/>
                  </a:lnTo>
                  <a:lnTo>
                    <a:pt x="31305" y="154618"/>
                  </a:lnTo>
                  <a:lnTo>
                    <a:pt x="18301" y="155721"/>
                  </a:lnTo>
                  <a:lnTo>
                    <a:pt x="9632" y="151777"/>
                  </a:lnTo>
                  <a:lnTo>
                    <a:pt x="3853" y="144469"/>
                  </a:lnTo>
                  <a:lnTo>
                    <a:pt x="0" y="134917"/>
                  </a:lnTo>
                  <a:lnTo>
                    <a:pt x="1958" y="111826"/>
                  </a:lnTo>
                  <a:lnTo>
                    <a:pt x="21426" y="54674"/>
                  </a:lnTo>
                  <a:lnTo>
                    <a:pt x="554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5056" y="2611067"/>
              <a:ext cx="2576296" cy="810695"/>
            </a:xfrm>
            <a:custGeom>
              <a:avLst/>
              <a:gdLst/>
              <a:ahLst/>
              <a:cxnLst/>
              <a:rect l="0" t="0" r="0" b="0"/>
              <a:pathLst>
                <a:path w="2576296" h="810695">
                  <a:moveTo>
                    <a:pt x="1946498" y="52642"/>
                  </a:moveTo>
                  <a:lnTo>
                    <a:pt x="1909020" y="44309"/>
                  </a:lnTo>
                  <a:lnTo>
                    <a:pt x="1848842" y="35167"/>
                  </a:lnTo>
                  <a:lnTo>
                    <a:pt x="1795120" y="31477"/>
                  </a:lnTo>
                  <a:lnTo>
                    <a:pt x="1737089" y="24664"/>
                  </a:lnTo>
                  <a:lnTo>
                    <a:pt x="1685709" y="20956"/>
                  </a:lnTo>
                  <a:lnTo>
                    <a:pt x="1623692" y="14138"/>
                  </a:lnTo>
                  <a:lnTo>
                    <a:pt x="1574121" y="11598"/>
                  </a:lnTo>
                  <a:lnTo>
                    <a:pt x="1515450" y="10740"/>
                  </a:lnTo>
                  <a:lnTo>
                    <a:pt x="1458800" y="4981"/>
                  </a:lnTo>
                  <a:lnTo>
                    <a:pt x="1395314" y="984"/>
                  </a:lnTo>
                  <a:lnTo>
                    <a:pt x="1333381" y="194"/>
                  </a:lnTo>
                  <a:lnTo>
                    <a:pt x="1270757" y="38"/>
                  </a:lnTo>
                  <a:lnTo>
                    <a:pt x="1212157" y="7"/>
                  </a:lnTo>
                  <a:lnTo>
                    <a:pt x="1163756" y="1172"/>
                  </a:lnTo>
                  <a:lnTo>
                    <a:pt x="1101768" y="8334"/>
                  </a:lnTo>
                  <a:lnTo>
                    <a:pt x="1050849" y="9878"/>
                  </a:lnTo>
                  <a:lnTo>
                    <a:pt x="1001837" y="13455"/>
                  </a:lnTo>
                  <a:lnTo>
                    <a:pt x="954560" y="18805"/>
                  </a:lnTo>
                  <a:lnTo>
                    <a:pt x="903507" y="23509"/>
                  </a:lnTo>
                  <a:lnTo>
                    <a:pt x="854455" y="32312"/>
                  </a:lnTo>
                  <a:lnTo>
                    <a:pt x="807166" y="42329"/>
                  </a:lnTo>
                  <a:lnTo>
                    <a:pt x="744374" y="56194"/>
                  </a:lnTo>
                  <a:lnTo>
                    <a:pt x="695521" y="66693"/>
                  </a:lnTo>
                  <a:lnTo>
                    <a:pt x="635017" y="80721"/>
                  </a:lnTo>
                  <a:lnTo>
                    <a:pt x="578005" y="94757"/>
                  </a:lnTo>
                  <a:lnTo>
                    <a:pt x="521683" y="114384"/>
                  </a:lnTo>
                  <a:lnTo>
                    <a:pt x="458262" y="139621"/>
                  </a:lnTo>
                  <a:lnTo>
                    <a:pt x="399461" y="160204"/>
                  </a:lnTo>
                  <a:lnTo>
                    <a:pt x="342786" y="180864"/>
                  </a:lnTo>
                  <a:lnTo>
                    <a:pt x="280817" y="211280"/>
                  </a:lnTo>
                  <a:lnTo>
                    <a:pt x="220924" y="245758"/>
                  </a:lnTo>
                  <a:lnTo>
                    <a:pt x="167327" y="280772"/>
                  </a:lnTo>
                  <a:lnTo>
                    <a:pt x="109613" y="322875"/>
                  </a:lnTo>
                  <a:lnTo>
                    <a:pt x="50936" y="385231"/>
                  </a:lnTo>
                  <a:lnTo>
                    <a:pt x="18744" y="439220"/>
                  </a:lnTo>
                  <a:lnTo>
                    <a:pt x="5177" y="480959"/>
                  </a:lnTo>
                  <a:lnTo>
                    <a:pt x="0" y="536985"/>
                  </a:lnTo>
                  <a:lnTo>
                    <a:pt x="1632" y="565043"/>
                  </a:lnTo>
                  <a:lnTo>
                    <a:pt x="10156" y="593112"/>
                  </a:lnTo>
                  <a:lnTo>
                    <a:pt x="39287" y="629632"/>
                  </a:lnTo>
                  <a:lnTo>
                    <a:pt x="101611" y="677840"/>
                  </a:lnTo>
                  <a:lnTo>
                    <a:pt x="156337" y="701042"/>
                  </a:lnTo>
                  <a:lnTo>
                    <a:pt x="219797" y="722882"/>
                  </a:lnTo>
                  <a:lnTo>
                    <a:pt x="278052" y="740495"/>
                  </a:lnTo>
                  <a:lnTo>
                    <a:pt x="331369" y="754540"/>
                  </a:lnTo>
                  <a:lnTo>
                    <a:pt x="383148" y="765461"/>
                  </a:lnTo>
                  <a:lnTo>
                    <a:pt x="443418" y="767964"/>
                  </a:lnTo>
                  <a:lnTo>
                    <a:pt x="500384" y="775694"/>
                  </a:lnTo>
                  <a:lnTo>
                    <a:pt x="559816" y="778435"/>
                  </a:lnTo>
                  <a:lnTo>
                    <a:pt x="621945" y="784565"/>
                  </a:lnTo>
                  <a:lnTo>
                    <a:pt x="670684" y="788134"/>
                  </a:lnTo>
                  <a:lnTo>
                    <a:pt x="722170" y="789192"/>
                  </a:lnTo>
                  <a:lnTo>
                    <a:pt x="780059" y="795095"/>
                  </a:lnTo>
                  <a:lnTo>
                    <a:pt x="836075" y="798663"/>
                  </a:lnTo>
                  <a:lnTo>
                    <a:pt x="889718" y="799721"/>
                  </a:lnTo>
                  <a:lnTo>
                    <a:pt x="948246" y="800034"/>
                  </a:lnTo>
                  <a:lnTo>
                    <a:pt x="1004452" y="805716"/>
                  </a:lnTo>
                  <a:lnTo>
                    <a:pt x="1058150" y="803630"/>
                  </a:lnTo>
                  <a:lnTo>
                    <a:pt x="1116695" y="806781"/>
                  </a:lnTo>
                  <a:lnTo>
                    <a:pt x="1178495" y="809535"/>
                  </a:lnTo>
                  <a:lnTo>
                    <a:pt x="1235670" y="810351"/>
                  </a:lnTo>
                  <a:lnTo>
                    <a:pt x="1289656" y="810593"/>
                  </a:lnTo>
                  <a:lnTo>
                    <a:pt x="1348286" y="810664"/>
                  </a:lnTo>
                  <a:lnTo>
                    <a:pt x="1410111" y="810685"/>
                  </a:lnTo>
                  <a:lnTo>
                    <a:pt x="1467294" y="810691"/>
                  </a:lnTo>
                  <a:lnTo>
                    <a:pt x="1526871" y="810693"/>
                  </a:lnTo>
                  <a:lnTo>
                    <a:pt x="1583388" y="810694"/>
                  </a:lnTo>
                  <a:lnTo>
                    <a:pt x="1637179" y="805105"/>
                  </a:lnTo>
                  <a:lnTo>
                    <a:pt x="1695751" y="801629"/>
                  </a:lnTo>
                  <a:lnTo>
                    <a:pt x="1751970" y="795010"/>
                  </a:lnTo>
                  <a:lnTo>
                    <a:pt x="1811261" y="791229"/>
                  </a:lnTo>
                  <a:lnTo>
                    <a:pt x="1867693" y="790109"/>
                  </a:lnTo>
                  <a:lnTo>
                    <a:pt x="1921458" y="784188"/>
                  </a:lnTo>
                  <a:lnTo>
                    <a:pt x="1974434" y="780614"/>
                  </a:lnTo>
                  <a:lnTo>
                    <a:pt x="2027175" y="773966"/>
                  </a:lnTo>
                  <a:lnTo>
                    <a:pt x="2090163" y="762408"/>
                  </a:lnTo>
                  <a:lnTo>
                    <a:pt x="2139324" y="758173"/>
                  </a:lnTo>
                  <a:lnTo>
                    <a:pt x="2198450" y="746854"/>
                  </a:lnTo>
                  <a:lnTo>
                    <a:pt x="2255189" y="733353"/>
                  </a:lnTo>
                  <a:lnTo>
                    <a:pt x="2310287" y="718251"/>
                  </a:lnTo>
                  <a:lnTo>
                    <a:pt x="2367018" y="692832"/>
                  </a:lnTo>
                  <a:lnTo>
                    <a:pt x="2420199" y="674016"/>
                  </a:lnTo>
                  <a:lnTo>
                    <a:pt x="2462378" y="654234"/>
                  </a:lnTo>
                  <a:lnTo>
                    <a:pt x="2525370" y="599788"/>
                  </a:lnTo>
                  <a:lnTo>
                    <a:pt x="2556419" y="562927"/>
                  </a:lnTo>
                  <a:lnTo>
                    <a:pt x="2568524" y="537969"/>
                  </a:lnTo>
                  <a:lnTo>
                    <a:pt x="2576295" y="483818"/>
                  </a:lnTo>
                  <a:lnTo>
                    <a:pt x="2572241" y="428062"/>
                  </a:lnTo>
                  <a:lnTo>
                    <a:pt x="2543364" y="364752"/>
                  </a:lnTo>
                  <a:lnTo>
                    <a:pt x="2499140" y="302898"/>
                  </a:lnTo>
                  <a:lnTo>
                    <a:pt x="2468570" y="272308"/>
                  </a:lnTo>
                  <a:lnTo>
                    <a:pt x="2442387" y="255509"/>
                  </a:lnTo>
                  <a:lnTo>
                    <a:pt x="2406655" y="215144"/>
                  </a:lnTo>
                  <a:lnTo>
                    <a:pt x="2348368" y="184338"/>
                  </a:lnTo>
                  <a:lnTo>
                    <a:pt x="2325149" y="168496"/>
                  </a:lnTo>
                  <a:lnTo>
                    <a:pt x="2263921" y="139230"/>
                  </a:lnTo>
                  <a:lnTo>
                    <a:pt x="2212143" y="112077"/>
                  </a:lnTo>
                  <a:lnTo>
                    <a:pt x="2156855" y="87302"/>
                  </a:lnTo>
                  <a:lnTo>
                    <a:pt x="2095285" y="65208"/>
                  </a:lnTo>
                  <a:lnTo>
                    <a:pt x="2034033" y="46719"/>
                  </a:lnTo>
                  <a:lnTo>
                    <a:pt x="1984003" y="34250"/>
                  </a:lnTo>
                  <a:lnTo>
                    <a:pt x="1932134" y="18597"/>
                  </a:lnTo>
                  <a:lnTo>
                    <a:pt x="1879721" y="11749"/>
                  </a:lnTo>
                  <a:lnTo>
                    <a:pt x="1828316" y="4001"/>
                  </a:lnTo>
                  <a:lnTo>
                    <a:pt x="1771552" y="790"/>
                  </a:lnTo>
                  <a:lnTo>
                    <a:pt x="1735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2013-10-24T14:58:28Z</dcterms:created>
  <dcterms:modified xsi:type="dcterms:W3CDTF">2013-10-24T14:58:44Z</dcterms:modified>
</cp:coreProperties>
</file>